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7315200" cy="96012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2JJpa6BmFRKV8GUEA64HA==" hashData="WaT46zwS6noVLgeSNEeqnul1k3eWop6hl30ejMjZzMBfWAddvowPqm7P3pNAZNwTfsRH7sNMQCmt0SQXLoGXCA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F148A-FCFE-411B-907C-5F8FBB4EDA27}" type="doc">
      <dgm:prSet loTypeId="urn:microsoft.com/office/officeart/2005/8/layout/h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9112D60-411C-4692-8801-589B7992F0F7}">
      <dgm:prSet/>
      <dgm:spPr/>
      <dgm:t>
        <a:bodyPr/>
        <a:lstStyle/>
        <a:p>
          <a:r>
            <a:rPr lang="en-US" b="1" baseline="0" dirty="0"/>
            <a:t>District plans</a:t>
          </a:r>
          <a:r>
            <a:rPr lang="en-US" baseline="0" dirty="0"/>
            <a:t> </a:t>
          </a:r>
          <a:endParaRPr lang="en-US" dirty="0"/>
        </a:p>
      </dgm:t>
    </dgm:pt>
    <dgm:pt modelId="{6E48841E-AF44-44C0-B08F-89EF7311320E}" type="parTrans" cxnId="{649AF1A9-D65D-4BB1-B7E5-C57675C49CCA}">
      <dgm:prSet/>
      <dgm:spPr/>
      <dgm:t>
        <a:bodyPr/>
        <a:lstStyle/>
        <a:p>
          <a:endParaRPr lang="en-US"/>
        </a:p>
      </dgm:t>
    </dgm:pt>
    <dgm:pt modelId="{12D97808-4F45-4BBD-981D-84933D04A3DE}" type="sibTrans" cxnId="{649AF1A9-D65D-4BB1-B7E5-C57675C49CCA}">
      <dgm:prSet/>
      <dgm:spPr/>
      <dgm:t>
        <a:bodyPr/>
        <a:lstStyle/>
        <a:p>
          <a:endParaRPr lang="en-US"/>
        </a:p>
      </dgm:t>
    </dgm:pt>
    <dgm:pt modelId="{7F4D3648-730E-4A3E-8836-23DA1904DE13}">
      <dgm:prSet/>
      <dgm:spPr/>
      <dgm:t>
        <a:bodyPr/>
        <a:lstStyle/>
        <a:p>
          <a:r>
            <a:rPr lang="en-US" b="1" baseline="0" dirty="0"/>
            <a:t>Action area plans</a:t>
          </a:r>
          <a:endParaRPr lang="en-US" dirty="0"/>
        </a:p>
      </dgm:t>
    </dgm:pt>
    <dgm:pt modelId="{2E27014A-4511-4117-9D90-2095B2BCB9B4}" type="parTrans" cxnId="{E5321AA9-3753-4938-8868-908C3F209D5E}">
      <dgm:prSet/>
      <dgm:spPr/>
      <dgm:t>
        <a:bodyPr/>
        <a:lstStyle/>
        <a:p>
          <a:endParaRPr lang="en-US"/>
        </a:p>
      </dgm:t>
    </dgm:pt>
    <dgm:pt modelId="{3C38D644-1101-4671-8F0B-6FCE149BE808}" type="sibTrans" cxnId="{E5321AA9-3753-4938-8868-908C3F209D5E}">
      <dgm:prSet/>
      <dgm:spPr/>
      <dgm:t>
        <a:bodyPr/>
        <a:lstStyle/>
        <a:p>
          <a:endParaRPr lang="en-US"/>
        </a:p>
      </dgm:t>
    </dgm:pt>
    <dgm:pt modelId="{99D80EC4-B6F1-4453-AE90-96271F0D6B66}">
      <dgm:prSet/>
      <dgm:spPr/>
      <dgm:t>
        <a:bodyPr/>
        <a:lstStyle/>
        <a:p>
          <a:r>
            <a:rPr lang="en-US" b="1" baseline="0" dirty="0"/>
            <a:t>Subject plans</a:t>
          </a:r>
          <a:r>
            <a:rPr lang="en-US" baseline="0" dirty="0"/>
            <a:t> </a:t>
          </a:r>
          <a:endParaRPr lang="en-US" dirty="0"/>
        </a:p>
      </dgm:t>
    </dgm:pt>
    <dgm:pt modelId="{E9E6565E-EA93-489B-873F-13FAD8111910}" type="parTrans" cxnId="{61A96508-088A-4932-BF47-7FB721E7A1AF}">
      <dgm:prSet/>
      <dgm:spPr/>
      <dgm:t>
        <a:bodyPr/>
        <a:lstStyle/>
        <a:p>
          <a:endParaRPr lang="en-US"/>
        </a:p>
      </dgm:t>
    </dgm:pt>
    <dgm:pt modelId="{35AD103B-A3E4-468F-9751-3B1C85D96AAB}" type="sibTrans" cxnId="{61A96508-088A-4932-BF47-7FB721E7A1AF}">
      <dgm:prSet/>
      <dgm:spPr/>
      <dgm:t>
        <a:bodyPr/>
        <a:lstStyle/>
        <a:p>
          <a:endParaRPr lang="en-US"/>
        </a:p>
      </dgm:t>
    </dgm:pt>
    <dgm:pt modelId="{84D7462B-5AE3-45AB-9B56-D0D33EEF5A1F}">
      <dgm:prSet/>
      <dgm:spPr/>
      <dgm:t>
        <a:bodyPr/>
        <a:lstStyle/>
        <a:p>
          <a:r>
            <a:rPr lang="en-US" baseline="0" dirty="0"/>
            <a:t> are the comprehensive planning of relatively large areas, usually where change will take place in a piecemeal fashion over a long period</a:t>
          </a:r>
          <a:endParaRPr lang="en-US" dirty="0"/>
        </a:p>
      </dgm:t>
    </dgm:pt>
    <dgm:pt modelId="{8D71806C-DB28-4443-AF9D-CB43D7D71DED}" type="parTrans" cxnId="{14DB524E-9D30-4DC3-94C2-278A670176D6}">
      <dgm:prSet/>
      <dgm:spPr/>
      <dgm:t>
        <a:bodyPr/>
        <a:lstStyle/>
        <a:p>
          <a:endParaRPr lang="en-US"/>
        </a:p>
      </dgm:t>
    </dgm:pt>
    <dgm:pt modelId="{0269FEB3-A8AE-4945-B6CA-3C321C426EB0}" type="sibTrans" cxnId="{14DB524E-9D30-4DC3-94C2-278A670176D6}">
      <dgm:prSet/>
      <dgm:spPr/>
      <dgm:t>
        <a:bodyPr/>
        <a:lstStyle/>
        <a:p>
          <a:endParaRPr lang="en-US"/>
        </a:p>
      </dgm:t>
    </dgm:pt>
    <dgm:pt modelId="{9E096EC7-D127-46BB-BC5A-E71FCDE8FCDB}">
      <dgm:prSet/>
      <dgm:spPr/>
      <dgm:t>
        <a:bodyPr/>
        <a:lstStyle/>
        <a:p>
          <a:r>
            <a:rPr lang="en-US" baseline="0" dirty="0"/>
            <a:t>are for the comprehensive, planning of the areas indicated in the structure plan for improvement, redevelopment or new development or combinations of these actions, starting within a period of ten years; </a:t>
          </a:r>
          <a:endParaRPr lang="en-US" dirty="0"/>
        </a:p>
      </dgm:t>
    </dgm:pt>
    <dgm:pt modelId="{D26D05F6-2C8C-45D9-82B5-EF0EFE431276}" type="parTrans" cxnId="{5C4891D5-3547-4C6E-9BE6-8B8A09AD2254}">
      <dgm:prSet/>
      <dgm:spPr/>
      <dgm:t>
        <a:bodyPr/>
        <a:lstStyle/>
        <a:p>
          <a:endParaRPr lang="en-US"/>
        </a:p>
      </dgm:t>
    </dgm:pt>
    <dgm:pt modelId="{7487F1BF-E508-46CD-AAFE-623A146D3B5D}" type="sibTrans" cxnId="{5C4891D5-3547-4C6E-9BE6-8B8A09AD2254}">
      <dgm:prSet/>
      <dgm:spPr/>
      <dgm:t>
        <a:bodyPr/>
        <a:lstStyle/>
        <a:p>
          <a:endParaRPr lang="en-US"/>
        </a:p>
      </dgm:t>
    </dgm:pt>
    <dgm:pt modelId="{D00531D4-5268-4027-A01F-73648BBFF7F1}">
      <dgm:prSet/>
      <dgm:spPr/>
      <dgm:t>
        <a:bodyPr/>
        <a:lstStyle/>
        <a:p>
          <a:r>
            <a:rPr lang="en-US" baseline="0" dirty="0"/>
            <a:t>are for dealing with particular planning aspects in advance of the preparation of a comprehensive plan or where a comprehensive plan is not needed.</a:t>
          </a:r>
          <a:endParaRPr lang="en-US" dirty="0"/>
        </a:p>
      </dgm:t>
    </dgm:pt>
    <dgm:pt modelId="{2E9C672E-BA87-404D-BE20-9F3B2F5C9A4A}" type="parTrans" cxnId="{52C1658E-C928-4B30-B618-B4E66F5C2EC8}">
      <dgm:prSet/>
      <dgm:spPr/>
      <dgm:t>
        <a:bodyPr/>
        <a:lstStyle/>
        <a:p>
          <a:endParaRPr lang="en-US"/>
        </a:p>
      </dgm:t>
    </dgm:pt>
    <dgm:pt modelId="{90B404DF-0DA7-42E4-9747-8DF896C95BFB}" type="sibTrans" cxnId="{52C1658E-C928-4B30-B618-B4E66F5C2EC8}">
      <dgm:prSet/>
      <dgm:spPr/>
      <dgm:t>
        <a:bodyPr/>
        <a:lstStyle/>
        <a:p>
          <a:endParaRPr lang="en-US"/>
        </a:p>
      </dgm:t>
    </dgm:pt>
    <dgm:pt modelId="{F22D7637-207C-4877-9803-EAC8F4BEE2F7}" type="pres">
      <dgm:prSet presAssocID="{6F3F148A-FCFE-411B-907C-5F8FBB4EDA27}" presName="Name0" presStyleCnt="0">
        <dgm:presLayoutVars>
          <dgm:dir/>
          <dgm:animLvl val="lvl"/>
          <dgm:resizeHandles val="exact"/>
        </dgm:presLayoutVars>
      </dgm:prSet>
      <dgm:spPr/>
    </dgm:pt>
    <dgm:pt modelId="{717824B5-4666-40CC-B9FF-4647B7E01DAF}" type="pres">
      <dgm:prSet presAssocID="{A9112D60-411C-4692-8801-589B7992F0F7}" presName="composite" presStyleCnt="0"/>
      <dgm:spPr/>
    </dgm:pt>
    <dgm:pt modelId="{83A74FEB-DBC4-4B88-84A0-B9E3D00DA393}" type="pres">
      <dgm:prSet presAssocID="{A9112D60-411C-4692-8801-589B7992F0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4B3F331-321C-4684-AED7-5D9992C240C2}" type="pres">
      <dgm:prSet presAssocID="{A9112D60-411C-4692-8801-589B7992F0F7}" presName="desTx" presStyleLbl="alignAccFollowNode1" presStyleIdx="0" presStyleCnt="3">
        <dgm:presLayoutVars>
          <dgm:bulletEnabled val="1"/>
        </dgm:presLayoutVars>
      </dgm:prSet>
      <dgm:spPr/>
    </dgm:pt>
    <dgm:pt modelId="{F4598961-0A2F-4561-A1E5-D1301E1F254A}" type="pres">
      <dgm:prSet presAssocID="{12D97808-4F45-4BBD-981D-84933D04A3DE}" presName="space" presStyleCnt="0"/>
      <dgm:spPr/>
    </dgm:pt>
    <dgm:pt modelId="{EB273943-2E15-4534-824C-FA529042606E}" type="pres">
      <dgm:prSet presAssocID="{7F4D3648-730E-4A3E-8836-23DA1904DE13}" presName="composite" presStyleCnt="0"/>
      <dgm:spPr/>
    </dgm:pt>
    <dgm:pt modelId="{9A7E3499-3CAF-4CFF-94F3-F4BA66F3EAAE}" type="pres">
      <dgm:prSet presAssocID="{7F4D3648-730E-4A3E-8836-23DA1904DE1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1F38B7A-53C9-4FB1-8337-B37EEE194F3D}" type="pres">
      <dgm:prSet presAssocID="{7F4D3648-730E-4A3E-8836-23DA1904DE13}" presName="desTx" presStyleLbl="alignAccFollowNode1" presStyleIdx="1" presStyleCnt="3">
        <dgm:presLayoutVars>
          <dgm:bulletEnabled val="1"/>
        </dgm:presLayoutVars>
      </dgm:prSet>
      <dgm:spPr/>
    </dgm:pt>
    <dgm:pt modelId="{753AC2B5-D57D-479C-864B-527B585C525A}" type="pres">
      <dgm:prSet presAssocID="{3C38D644-1101-4671-8F0B-6FCE149BE808}" presName="space" presStyleCnt="0"/>
      <dgm:spPr/>
    </dgm:pt>
    <dgm:pt modelId="{C2ADFA3F-2E91-4791-8461-64A6C1E4A513}" type="pres">
      <dgm:prSet presAssocID="{99D80EC4-B6F1-4453-AE90-96271F0D6B66}" presName="composite" presStyleCnt="0"/>
      <dgm:spPr/>
    </dgm:pt>
    <dgm:pt modelId="{DDF4D8AB-96D8-47A6-97FD-F261F8BA9EE1}" type="pres">
      <dgm:prSet presAssocID="{99D80EC4-B6F1-4453-AE90-96271F0D6B6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365A76A-501D-4F57-8337-3A7F3F92EA76}" type="pres">
      <dgm:prSet presAssocID="{99D80EC4-B6F1-4453-AE90-96271F0D6B6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1A96508-088A-4932-BF47-7FB721E7A1AF}" srcId="{6F3F148A-FCFE-411B-907C-5F8FBB4EDA27}" destId="{99D80EC4-B6F1-4453-AE90-96271F0D6B66}" srcOrd="2" destOrd="0" parTransId="{E9E6565E-EA93-489B-873F-13FAD8111910}" sibTransId="{35AD103B-A3E4-468F-9751-3B1C85D96AAB}"/>
    <dgm:cxn modelId="{EE2A4B3D-46D6-4401-B92F-B9AF551B19C7}" type="presOf" srcId="{99D80EC4-B6F1-4453-AE90-96271F0D6B66}" destId="{DDF4D8AB-96D8-47A6-97FD-F261F8BA9EE1}" srcOrd="0" destOrd="0" presId="urn:microsoft.com/office/officeart/2005/8/layout/hList1"/>
    <dgm:cxn modelId="{14DB524E-9D30-4DC3-94C2-278A670176D6}" srcId="{A9112D60-411C-4692-8801-589B7992F0F7}" destId="{84D7462B-5AE3-45AB-9B56-D0D33EEF5A1F}" srcOrd="0" destOrd="0" parTransId="{8D71806C-DB28-4443-AF9D-CB43D7D71DED}" sibTransId="{0269FEB3-A8AE-4945-B6CA-3C321C426EB0}"/>
    <dgm:cxn modelId="{A4A0E44E-25F4-4B46-A35A-14D69E3E832F}" type="presOf" srcId="{7F4D3648-730E-4A3E-8836-23DA1904DE13}" destId="{9A7E3499-3CAF-4CFF-94F3-F4BA66F3EAAE}" srcOrd="0" destOrd="0" presId="urn:microsoft.com/office/officeart/2005/8/layout/hList1"/>
    <dgm:cxn modelId="{52C1658E-C928-4B30-B618-B4E66F5C2EC8}" srcId="{99D80EC4-B6F1-4453-AE90-96271F0D6B66}" destId="{D00531D4-5268-4027-A01F-73648BBFF7F1}" srcOrd="0" destOrd="0" parTransId="{2E9C672E-BA87-404D-BE20-9F3B2F5C9A4A}" sibTransId="{90B404DF-0DA7-42E4-9747-8DF896C95BFB}"/>
    <dgm:cxn modelId="{925A799E-A2D6-49EF-8072-9A174DC06B3A}" type="presOf" srcId="{A9112D60-411C-4692-8801-589B7992F0F7}" destId="{83A74FEB-DBC4-4B88-84A0-B9E3D00DA393}" srcOrd="0" destOrd="0" presId="urn:microsoft.com/office/officeart/2005/8/layout/hList1"/>
    <dgm:cxn modelId="{7FC05C9F-B7E3-4356-B241-E50151D2B9AD}" type="presOf" srcId="{D00531D4-5268-4027-A01F-73648BBFF7F1}" destId="{6365A76A-501D-4F57-8337-3A7F3F92EA76}" srcOrd="0" destOrd="0" presId="urn:microsoft.com/office/officeart/2005/8/layout/hList1"/>
    <dgm:cxn modelId="{E5321AA9-3753-4938-8868-908C3F209D5E}" srcId="{6F3F148A-FCFE-411B-907C-5F8FBB4EDA27}" destId="{7F4D3648-730E-4A3E-8836-23DA1904DE13}" srcOrd="1" destOrd="0" parTransId="{2E27014A-4511-4117-9D90-2095B2BCB9B4}" sibTransId="{3C38D644-1101-4671-8F0B-6FCE149BE808}"/>
    <dgm:cxn modelId="{649AF1A9-D65D-4BB1-B7E5-C57675C49CCA}" srcId="{6F3F148A-FCFE-411B-907C-5F8FBB4EDA27}" destId="{A9112D60-411C-4692-8801-589B7992F0F7}" srcOrd="0" destOrd="0" parTransId="{6E48841E-AF44-44C0-B08F-89EF7311320E}" sibTransId="{12D97808-4F45-4BBD-981D-84933D04A3DE}"/>
    <dgm:cxn modelId="{059886B9-83EE-4FDA-898A-99C079B2157E}" type="presOf" srcId="{9E096EC7-D127-46BB-BC5A-E71FCDE8FCDB}" destId="{D1F38B7A-53C9-4FB1-8337-B37EEE194F3D}" srcOrd="0" destOrd="0" presId="urn:microsoft.com/office/officeart/2005/8/layout/hList1"/>
    <dgm:cxn modelId="{A06F8FC6-A941-461A-AAA2-167A5DC07E38}" type="presOf" srcId="{84D7462B-5AE3-45AB-9B56-D0D33EEF5A1F}" destId="{04B3F331-321C-4684-AED7-5D9992C240C2}" srcOrd="0" destOrd="0" presId="urn:microsoft.com/office/officeart/2005/8/layout/hList1"/>
    <dgm:cxn modelId="{5C4891D5-3547-4C6E-9BE6-8B8A09AD2254}" srcId="{7F4D3648-730E-4A3E-8836-23DA1904DE13}" destId="{9E096EC7-D127-46BB-BC5A-E71FCDE8FCDB}" srcOrd="0" destOrd="0" parTransId="{D26D05F6-2C8C-45D9-82B5-EF0EFE431276}" sibTransId="{7487F1BF-E508-46CD-AAFE-623A146D3B5D}"/>
    <dgm:cxn modelId="{B74780FF-5C85-46A4-BFE6-CD82B0A5C2DC}" type="presOf" srcId="{6F3F148A-FCFE-411B-907C-5F8FBB4EDA27}" destId="{F22D7637-207C-4877-9803-EAC8F4BEE2F7}" srcOrd="0" destOrd="0" presId="urn:microsoft.com/office/officeart/2005/8/layout/hList1"/>
    <dgm:cxn modelId="{3A15BDDF-B00F-4ADD-8F82-0BB5A9D0CE73}" type="presParOf" srcId="{F22D7637-207C-4877-9803-EAC8F4BEE2F7}" destId="{717824B5-4666-40CC-B9FF-4647B7E01DAF}" srcOrd="0" destOrd="0" presId="urn:microsoft.com/office/officeart/2005/8/layout/hList1"/>
    <dgm:cxn modelId="{6CDFD3AD-297C-4789-8488-01BF03C4838D}" type="presParOf" srcId="{717824B5-4666-40CC-B9FF-4647B7E01DAF}" destId="{83A74FEB-DBC4-4B88-84A0-B9E3D00DA393}" srcOrd="0" destOrd="0" presId="urn:microsoft.com/office/officeart/2005/8/layout/hList1"/>
    <dgm:cxn modelId="{E72D28BD-2ED7-403E-A577-B4F139205B2C}" type="presParOf" srcId="{717824B5-4666-40CC-B9FF-4647B7E01DAF}" destId="{04B3F331-321C-4684-AED7-5D9992C240C2}" srcOrd="1" destOrd="0" presId="urn:microsoft.com/office/officeart/2005/8/layout/hList1"/>
    <dgm:cxn modelId="{0BEB78E9-E3C0-4053-A190-4A31404325BD}" type="presParOf" srcId="{F22D7637-207C-4877-9803-EAC8F4BEE2F7}" destId="{F4598961-0A2F-4561-A1E5-D1301E1F254A}" srcOrd="1" destOrd="0" presId="urn:microsoft.com/office/officeart/2005/8/layout/hList1"/>
    <dgm:cxn modelId="{8FD0026D-8461-4200-977B-3256156E4853}" type="presParOf" srcId="{F22D7637-207C-4877-9803-EAC8F4BEE2F7}" destId="{EB273943-2E15-4534-824C-FA529042606E}" srcOrd="2" destOrd="0" presId="urn:microsoft.com/office/officeart/2005/8/layout/hList1"/>
    <dgm:cxn modelId="{185AE938-709B-4CBA-9285-14869CBBFDAD}" type="presParOf" srcId="{EB273943-2E15-4534-824C-FA529042606E}" destId="{9A7E3499-3CAF-4CFF-94F3-F4BA66F3EAAE}" srcOrd="0" destOrd="0" presId="urn:microsoft.com/office/officeart/2005/8/layout/hList1"/>
    <dgm:cxn modelId="{8BB91325-A02A-47B9-A6F4-02E104ADF810}" type="presParOf" srcId="{EB273943-2E15-4534-824C-FA529042606E}" destId="{D1F38B7A-53C9-4FB1-8337-B37EEE194F3D}" srcOrd="1" destOrd="0" presId="urn:microsoft.com/office/officeart/2005/8/layout/hList1"/>
    <dgm:cxn modelId="{D5E98479-BA61-41E0-849D-A7BA78A4E44A}" type="presParOf" srcId="{F22D7637-207C-4877-9803-EAC8F4BEE2F7}" destId="{753AC2B5-D57D-479C-864B-527B585C525A}" srcOrd="3" destOrd="0" presId="urn:microsoft.com/office/officeart/2005/8/layout/hList1"/>
    <dgm:cxn modelId="{DDD509A7-47AF-486A-893B-1345EE45D255}" type="presParOf" srcId="{F22D7637-207C-4877-9803-EAC8F4BEE2F7}" destId="{C2ADFA3F-2E91-4791-8461-64A6C1E4A513}" srcOrd="4" destOrd="0" presId="urn:microsoft.com/office/officeart/2005/8/layout/hList1"/>
    <dgm:cxn modelId="{C3B78521-8A2D-4BC8-AE76-AB64A600702E}" type="presParOf" srcId="{C2ADFA3F-2E91-4791-8461-64A6C1E4A513}" destId="{DDF4D8AB-96D8-47A6-97FD-F261F8BA9EE1}" srcOrd="0" destOrd="0" presId="urn:microsoft.com/office/officeart/2005/8/layout/hList1"/>
    <dgm:cxn modelId="{8AE9F9D0-0EC0-456A-B1B2-08DF8BB01559}" type="presParOf" srcId="{C2ADFA3F-2E91-4791-8461-64A6C1E4A513}" destId="{6365A76A-501D-4F57-8337-3A7F3F92EA7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248ADD-FBB5-47A0-B6BD-0A60FE793EC7}" type="doc">
      <dgm:prSet loTypeId="urn:diagrams.loki3.com/TabbedArc+Icon" loCatId="relationship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92B1AD6D-46BE-4713-BC0B-7ACBD6232A2C}">
      <dgm:prSet/>
      <dgm:spPr/>
      <dgm:t>
        <a:bodyPr/>
        <a:lstStyle/>
        <a:p>
          <a:r>
            <a:rPr lang="en-US" b="1" baseline="0"/>
            <a:t>Applying strategy of structure plan</a:t>
          </a:r>
          <a:r>
            <a:rPr lang="en-US" baseline="0"/>
            <a:t> </a:t>
          </a:r>
          <a:endParaRPr lang="en-US"/>
        </a:p>
      </dgm:t>
    </dgm:pt>
    <dgm:pt modelId="{41278AAD-261E-467E-9588-8A8600CB8D9B}" type="parTrans" cxnId="{CA318272-8855-4B57-AC46-1F342C631E3A}">
      <dgm:prSet/>
      <dgm:spPr/>
      <dgm:t>
        <a:bodyPr/>
        <a:lstStyle/>
        <a:p>
          <a:endParaRPr lang="en-US"/>
        </a:p>
      </dgm:t>
    </dgm:pt>
    <dgm:pt modelId="{1C78F546-D23F-4BA2-91CD-F63842229A10}" type="sibTrans" cxnId="{CA318272-8855-4B57-AC46-1F342C631E3A}">
      <dgm:prSet/>
      <dgm:spPr/>
      <dgm:t>
        <a:bodyPr/>
        <a:lstStyle/>
        <a:p>
          <a:endParaRPr lang="en-US"/>
        </a:p>
      </dgm:t>
    </dgm:pt>
    <dgm:pt modelId="{7899ECD5-AC60-4BC7-8C5C-74594F62D7A4}">
      <dgm:prSet/>
      <dgm:spPr/>
      <dgm:t>
        <a:bodyPr/>
        <a:lstStyle/>
        <a:p>
          <a:r>
            <a:rPr lang="en-US" b="1" baseline="0"/>
            <a:t>Providing detailed basis for development control</a:t>
          </a:r>
          <a:endParaRPr lang="en-US"/>
        </a:p>
      </dgm:t>
    </dgm:pt>
    <dgm:pt modelId="{978E6627-2B97-4518-B704-4F6A5E2B0E08}" type="parTrans" cxnId="{9A42AFF5-E0EF-4F90-A2FD-6832294AFA15}">
      <dgm:prSet/>
      <dgm:spPr/>
      <dgm:t>
        <a:bodyPr/>
        <a:lstStyle/>
        <a:p>
          <a:endParaRPr lang="en-US"/>
        </a:p>
      </dgm:t>
    </dgm:pt>
    <dgm:pt modelId="{FD21002B-E05E-46C7-A3D0-708AD715F4FA}" type="sibTrans" cxnId="{9A42AFF5-E0EF-4F90-A2FD-6832294AFA15}">
      <dgm:prSet/>
      <dgm:spPr/>
      <dgm:t>
        <a:bodyPr/>
        <a:lstStyle/>
        <a:p>
          <a:endParaRPr lang="en-US"/>
        </a:p>
      </dgm:t>
    </dgm:pt>
    <dgm:pt modelId="{78A2AD34-C2F0-41E4-91C7-DA46A726F7BF}">
      <dgm:prSet/>
      <dgm:spPr/>
      <dgm:t>
        <a:bodyPr/>
        <a:lstStyle/>
        <a:p>
          <a:r>
            <a:rPr lang="en-US" b="1" baseline="0"/>
            <a:t>Providing basis for co-ordinating development</a:t>
          </a:r>
          <a:r>
            <a:rPr lang="en-US" baseline="0"/>
            <a:t> </a:t>
          </a:r>
          <a:endParaRPr lang="en-US"/>
        </a:p>
      </dgm:t>
    </dgm:pt>
    <dgm:pt modelId="{D104D6B5-EF93-441B-8F35-182ADA4F299F}" type="parTrans" cxnId="{4E658D59-36BE-41C4-AFBB-32A1DFBC5C32}">
      <dgm:prSet/>
      <dgm:spPr/>
      <dgm:t>
        <a:bodyPr/>
        <a:lstStyle/>
        <a:p>
          <a:endParaRPr lang="en-US"/>
        </a:p>
      </dgm:t>
    </dgm:pt>
    <dgm:pt modelId="{AA1ECAD1-1BB3-4EC3-B734-54815A56A154}" type="sibTrans" cxnId="{4E658D59-36BE-41C4-AFBB-32A1DFBC5C32}">
      <dgm:prSet/>
      <dgm:spPr/>
      <dgm:t>
        <a:bodyPr/>
        <a:lstStyle/>
        <a:p>
          <a:endParaRPr lang="en-US"/>
        </a:p>
      </dgm:t>
    </dgm:pt>
    <dgm:pt modelId="{B5D2FBC4-8794-4662-8AE1-9CC61923F361}">
      <dgm:prSet/>
      <dgm:spPr/>
      <dgm:t>
        <a:bodyPr/>
        <a:lstStyle/>
        <a:p>
          <a:r>
            <a:rPr lang="en-US" b="1" baseline="0"/>
            <a:t>Bringing local and detailed planning issues before public</a:t>
          </a:r>
          <a:r>
            <a:rPr lang="en-US" baseline="0"/>
            <a:t> </a:t>
          </a:r>
          <a:endParaRPr lang="en-US"/>
        </a:p>
      </dgm:t>
    </dgm:pt>
    <dgm:pt modelId="{9C5E203D-CC9C-41D4-8894-4290D4635904}" type="parTrans" cxnId="{73310BCB-62C4-4790-8B46-31B26D3F0F8A}">
      <dgm:prSet/>
      <dgm:spPr/>
      <dgm:t>
        <a:bodyPr/>
        <a:lstStyle/>
        <a:p>
          <a:endParaRPr lang="en-US"/>
        </a:p>
      </dgm:t>
    </dgm:pt>
    <dgm:pt modelId="{8B962CCA-30F2-4AAE-9E14-8FE3F99848AA}" type="sibTrans" cxnId="{73310BCB-62C4-4790-8B46-31B26D3F0F8A}">
      <dgm:prSet/>
      <dgm:spPr/>
      <dgm:t>
        <a:bodyPr/>
        <a:lstStyle/>
        <a:p>
          <a:endParaRPr lang="en-US"/>
        </a:p>
      </dgm:t>
    </dgm:pt>
    <dgm:pt modelId="{286A5F3D-801E-4960-8C3F-7A4549382D0B}" type="pres">
      <dgm:prSet presAssocID="{DB248ADD-FBB5-47A0-B6BD-0A60FE793EC7}" presName="Name0" presStyleCnt="0">
        <dgm:presLayoutVars>
          <dgm:dir/>
          <dgm:resizeHandles val="exact"/>
        </dgm:presLayoutVars>
      </dgm:prSet>
      <dgm:spPr/>
    </dgm:pt>
    <dgm:pt modelId="{474C2BBC-20F1-43EE-AA17-0CC1F5178C5A}" type="pres">
      <dgm:prSet presAssocID="{92B1AD6D-46BE-4713-BC0B-7ACBD6232A2C}" presName="twoplus" presStyleLbl="node1" presStyleIdx="0" presStyleCnt="4">
        <dgm:presLayoutVars>
          <dgm:bulletEnabled val="1"/>
        </dgm:presLayoutVars>
      </dgm:prSet>
      <dgm:spPr/>
    </dgm:pt>
    <dgm:pt modelId="{D8056835-A273-4532-826B-768928A3359C}" type="pres">
      <dgm:prSet presAssocID="{7899ECD5-AC60-4BC7-8C5C-74594F62D7A4}" presName="twoplus" presStyleLbl="node1" presStyleIdx="1" presStyleCnt="4">
        <dgm:presLayoutVars>
          <dgm:bulletEnabled val="1"/>
        </dgm:presLayoutVars>
      </dgm:prSet>
      <dgm:spPr/>
    </dgm:pt>
    <dgm:pt modelId="{298F3B91-3C42-43AC-9716-7553EE9CD40E}" type="pres">
      <dgm:prSet presAssocID="{78A2AD34-C2F0-41E4-91C7-DA46A726F7BF}" presName="twoplus" presStyleLbl="node1" presStyleIdx="2" presStyleCnt="4">
        <dgm:presLayoutVars>
          <dgm:bulletEnabled val="1"/>
        </dgm:presLayoutVars>
      </dgm:prSet>
      <dgm:spPr/>
    </dgm:pt>
    <dgm:pt modelId="{EEA0E9FE-441E-487B-9A86-A2CF8CA95C6C}" type="pres">
      <dgm:prSet presAssocID="{B5D2FBC4-8794-4662-8AE1-9CC61923F361}" presName="twoplus" presStyleLbl="node1" presStyleIdx="3" presStyleCnt="4">
        <dgm:presLayoutVars>
          <dgm:bulletEnabled val="1"/>
        </dgm:presLayoutVars>
      </dgm:prSet>
      <dgm:spPr/>
    </dgm:pt>
  </dgm:ptLst>
  <dgm:cxnLst>
    <dgm:cxn modelId="{CA318272-8855-4B57-AC46-1F342C631E3A}" srcId="{DB248ADD-FBB5-47A0-B6BD-0A60FE793EC7}" destId="{92B1AD6D-46BE-4713-BC0B-7ACBD6232A2C}" srcOrd="0" destOrd="0" parTransId="{41278AAD-261E-467E-9588-8A8600CB8D9B}" sibTransId="{1C78F546-D23F-4BA2-91CD-F63842229A10}"/>
    <dgm:cxn modelId="{4E658D59-36BE-41C4-AFBB-32A1DFBC5C32}" srcId="{DB248ADD-FBB5-47A0-B6BD-0A60FE793EC7}" destId="{78A2AD34-C2F0-41E4-91C7-DA46A726F7BF}" srcOrd="2" destOrd="0" parTransId="{D104D6B5-EF93-441B-8F35-182ADA4F299F}" sibTransId="{AA1ECAD1-1BB3-4EC3-B734-54815A56A154}"/>
    <dgm:cxn modelId="{EE8284A2-9C60-428D-95B3-687904FFDC0B}" type="presOf" srcId="{B5D2FBC4-8794-4662-8AE1-9CC61923F361}" destId="{EEA0E9FE-441E-487B-9A86-A2CF8CA95C6C}" srcOrd="0" destOrd="0" presId="urn:diagrams.loki3.com/TabbedArc+Icon"/>
    <dgm:cxn modelId="{73310BCB-62C4-4790-8B46-31B26D3F0F8A}" srcId="{DB248ADD-FBB5-47A0-B6BD-0A60FE793EC7}" destId="{B5D2FBC4-8794-4662-8AE1-9CC61923F361}" srcOrd="3" destOrd="0" parTransId="{9C5E203D-CC9C-41D4-8894-4290D4635904}" sibTransId="{8B962CCA-30F2-4AAE-9E14-8FE3F99848AA}"/>
    <dgm:cxn modelId="{D57759D9-C1DE-4A26-B66A-3E2B4A6EC064}" type="presOf" srcId="{78A2AD34-C2F0-41E4-91C7-DA46A726F7BF}" destId="{298F3B91-3C42-43AC-9716-7553EE9CD40E}" srcOrd="0" destOrd="0" presId="urn:diagrams.loki3.com/TabbedArc+Icon"/>
    <dgm:cxn modelId="{E2654EE3-726E-4256-B6D0-8D4262D34000}" type="presOf" srcId="{7899ECD5-AC60-4BC7-8C5C-74594F62D7A4}" destId="{D8056835-A273-4532-826B-768928A3359C}" srcOrd="0" destOrd="0" presId="urn:diagrams.loki3.com/TabbedArc+Icon"/>
    <dgm:cxn modelId="{9A42AFF5-E0EF-4F90-A2FD-6832294AFA15}" srcId="{DB248ADD-FBB5-47A0-B6BD-0A60FE793EC7}" destId="{7899ECD5-AC60-4BC7-8C5C-74594F62D7A4}" srcOrd="1" destOrd="0" parTransId="{978E6627-2B97-4518-B704-4F6A5E2B0E08}" sibTransId="{FD21002B-E05E-46C7-A3D0-708AD715F4FA}"/>
    <dgm:cxn modelId="{4B8B0AF8-A0B8-4017-932A-CA8D1EC93CC9}" type="presOf" srcId="{92B1AD6D-46BE-4713-BC0B-7ACBD6232A2C}" destId="{474C2BBC-20F1-43EE-AA17-0CC1F5178C5A}" srcOrd="0" destOrd="0" presId="urn:diagrams.loki3.com/TabbedArc+Icon"/>
    <dgm:cxn modelId="{264ADAFA-C37F-4EC2-A683-7CAD2E78F4E0}" type="presOf" srcId="{DB248ADD-FBB5-47A0-B6BD-0A60FE793EC7}" destId="{286A5F3D-801E-4960-8C3F-7A4549382D0B}" srcOrd="0" destOrd="0" presId="urn:diagrams.loki3.com/TabbedArc+Icon"/>
    <dgm:cxn modelId="{F263DF7B-DE80-468A-8FD9-134D8CC4B493}" type="presParOf" srcId="{286A5F3D-801E-4960-8C3F-7A4549382D0B}" destId="{474C2BBC-20F1-43EE-AA17-0CC1F5178C5A}" srcOrd="0" destOrd="0" presId="urn:diagrams.loki3.com/TabbedArc+Icon"/>
    <dgm:cxn modelId="{68CAB0AC-457D-4991-B1C6-810A6FC35CF4}" type="presParOf" srcId="{286A5F3D-801E-4960-8C3F-7A4549382D0B}" destId="{D8056835-A273-4532-826B-768928A3359C}" srcOrd="1" destOrd="0" presId="urn:diagrams.loki3.com/TabbedArc+Icon"/>
    <dgm:cxn modelId="{C26C382D-6FF3-418F-BA27-2B0798F0817F}" type="presParOf" srcId="{286A5F3D-801E-4960-8C3F-7A4549382D0B}" destId="{298F3B91-3C42-43AC-9716-7553EE9CD40E}" srcOrd="2" destOrd="0" presId="urn:diagrams.loki3.com/TabbedArc+Icon"/>
    <dgm:cxn modelId="{D36F9D5C-2194-4E84-A5DB-9A4EEEB60713}" type="presParOf" srcId="{286A5F3D-801E-4960-8C3F-7A4549382D0B}" destId="{EEA0E9FE-441E-487B-9A86-A2CF8CA95C6C}" srcOrd="3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E679D5-83CD-4AF1-A137-B7AAEEA45D38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0493F2A-0EA4-42DC-AED5-076114637AF7}">
      <dgm:prSet/>
      <dgm:spPr/>
      <dgm:t>
        <a:bodyPr/>
        <a:lstStyle/>
        <a:p>
          <a:r>
            <a:rPr lang="en-US" baseline="0" dirty="0"/>
            <a:t>Local plans and local authority areas </a:t>
          </a:r>
          <a:endParaRPr lang="en-US" dirty="0"/>
        </a:p>
      </dgm:t>
    </dgm:pt>
    <dgm:pt modelId="{DE5E6BE4-5E26-4786-962D-A81B6F695C13}" type="parTrans" cxnId="{EBBCC5F1-4F73-46B2-9735-7E2E8DC17C95}">
      <dgm:prSet/>
      <dgm:spPr/>
      <dgm:t>
        <a:bodyPr/>
        <a:lstStyle/>
        <a:p>
          <a:endParaRPr lang="en-US"/>
        </a:p>
      </dgm:t>
    </dgm:pt>
    <dgm:pt modelId="{4D608C63-E728-4C2C-A0F4-CDE4B4C41D56}" type="sibTrans" cxnId="{EBBCC5F1-4F73-46B2-9735-7E2E8DC17C95}">
      <dgm:prSet/>
      <dgm:spPr/>
      <dgm:t>
        <a:bodyPr/>
        <a:lstStyle/>
        <a:p>
          <a:endParaRPr lang="en-US"/>
        </a:p>
      </dgm:t>
    </dgm:pt>
    <dgm:pt modelId="{3D56D59A-40B4-404D-B2C3-9CADBA0CD191}">
      <dgm:prSet/>
      <dgm:spPr/>
      <dgm:t>
        <a:bodyPr/>
        <a:lstStyle/>
        <a:p>
          <a:r>
            <a:rPr lang="en-US" baseline="0"/>
            <a:t>Decision documents </a:t>
          </a:r>
          <a:endParaRPr lang="en-US"/>
        </a:p>
      </dgm:t>
    </dgm:pt>
    <dgm:pt modelId="{6B622A9A-A0EC-4F73-BC1A-A061D1831D71}" type="parTrans" cxnId="{A2E3634E-A52A-4842-AE38-0CD14CED9EAD}">
      <dgm:prSet/>
      <dgm:spPr/>
      <dgm:t>
        <a:bodyPr/>
        <a:lstStyle/>
        <a:p>
          <a:endParaRPr lang="en-US"/>
        </a:p>
      </dgm:t>
    </dgm:pt>
    <dgm:pt modelId="{4A0D4EF2-0802-4AFA-BDF9-F21BD5D4BB88}" type="sibTrans" cxnId="{A2E3634E-A52A-4842-AE38-0CD14CED9EAD}">
      <dgm:prSet/>
      <dgm:spPr/>
      <dgm:t>
        <a:bodyPr/>
        <a:lstStyle/>
        <a:p>
          <a:endParaRPr lang="en-US"/>
        </a:p>
      </dgm:t>
    </dgm:pt>
    <dgm:pt modelId="{431C9C7B-AF0F-4817-A5D9-B3AD69A8233C}">
      <dgm:prSet/>
      <dgm:spPr/>
      <dgm:t>
        <a:bodyPr/>
        <a:lstStyle/>
        <a:p>
          <a:r>
            <a:rPr lang="en-US" baseline="0" dirty="0"/>
            <a:t>Decision level appropriate to local plans </a:t>
          </a:r>
          <a:endParaRPr lang="en-US" dirty="0"/>
        </a:p>
      </dgm:t>
    </dgm:pt>
    <dgm:pt modelId="{4511ABA1-AFF6-40E4-8571-5C267E55ECBC}" type="parTrans" cxnId="{51A42658-758F-4DBD-8CFE-CA8ECE7DD974}">
      <dgm:prSet/>
      <dgm:spPr/>
      <dgm:t>
        <a:bodyPr/>
        <a:lstStyle/>
        <a:p>
          <a:endParaRPr lang="en-US"/>
        </a:p>
      </dgm:t>
    </dgm:pt>
    <dgm:pt modelId="{BF446A19-E2DF-484D-9F91-96565AC90704}" type="sibTrans" cxnId="{51A42658-758F-4DBD-8CFE-CA8ECE7DD974}">
      <dgm:prSet/>
      <dgm:spPr/>
      <dgm:t>
        <a:bodyPr/>
        <a:lstStyle/>
        <a:p>
          <a:endParaRPr lang="en-US"/>
        </a:p>
      </dgm:t>
    </dgm:pt>
    <dgm:pt modelId="{D1C6A2CE-9E60-4B7E-A5CB-6CFADD443E81}">
      <dgm:prSet/>
      <dgm:spPr/>
      <dgm:t>
        <a:bodyPr/>
        <a:lstStyle/>
        <a:p>
          <a:r>
            <a:rPr lang="en-US" baseline="0"/>
            <a:t>Reasoning behind decisions </a:t>
          </a:r>
          <a:endParaRPr lang="en-US"/>
        </a:p>
      </dgm:t>
    </dgm:pt>
    <dgm:pt modelId="{1FD5E3A5-298E-43F1-B044-09C3EF164090}" type="parTrans" cxnId="{8AF9836F-9C74-4458-B979-8C8A239A3297}">
      <dgm:prSet/>
      <dgm:spPr/>
      <dgm:t>
        <a:bodyPr/>
        <a:lstStyle/>
        <a:p>
          <a:endParaRPr lang="en-US"/>
        </a:p>
      </dgm:t>
    </dgm:pt>
    <dgm:pt modelId="{AFAFE7FD-4481-4E65-BD7E-F0C75EBB543E}" type="sibTrans" cxnId="{8AF9836F-9C74-4458-B979-8C8A239A3297}">
      <dgm:prSet/>
      <dgm:spPr/>
      <dgm:t>
        <a:bodyPr/>
        <a:lstStyle/>
        <a:p>
          <a:endParaRPr lang="en-US"/>
        </a:p>
      </dgm:t>
    </dgm:pt>
    <dgm:pt modelId="{FA5107EF-D672-4C75-8934-0723F0AC6C1B}">
      <dgm:prSet/>
      <dgm:spPr/>
      <dgm:t>
        <a:bodyPr/>
        <a:lstStyle/>
        <a:p>
          <a:r>
            <a:rPr lang="en-US" baseline="0"/>
            <a:t>Development control policies </a:t>
          </a:r>
          <a:endParaRPr lang="en-US"/>
        </a:p>
      </dgm:t>
    </dgm:pt>
    <dgm:pt modelId="{886B8AD2-C93D-4BA0-A904-E3B6B4F589C0}" type="parTrans" cxnId="{1962A03C-2F05-4FFB-B6E2-120111224F43}">
      <dgm:prSet/>
      <dgm:spPr/>
      <dgm:t>
        <a:bodyPr/>
        <a:lstStyle/>
        <a:p>
          <a:endParaRPr lang="en-US"/>
        </a:p>
      </dgm:t>
    </dgm:pt>
    <dgm:pt modelId="{D75C89A6-18A8-4265-9952-9E26DE016587}" type="sibTrans" cxnId="{1962A03C-2F05-4FFB-B6E2-120111224F43}">
      <dgm:prSet/>
      <dgm:spPr/>
      <dgm:t>
        <a:bodyPr/>
        <a:lstStyle/>
        <a:p>
          <a:endParaRPr lang="en-US"/>
        </a:p>
      </dgm:t>
    </dgm:pt>
    <dgm:pt modelId="{4789B3F4-8A6A-4FD8-B5C5-76ED5B6C0282}">
      <dgm:prSet/>
      <dgm:spPr/>
      <dgm:t>
        <a:bodyPr/>
        <a:lstStyle/>
        <a:p>
          <a:r>
            <a:rPr lang="en-US" baseline="0"/>
            <a:t>Acquisition </a:t>
          </a:r>
          <a:endParaRPr lang="en-US"/>
        </a:p>
      </dgm:t>
    </dgm:pt>
    <dgm:pt modelId="{F26B4FF1-4550-4714-AF2F-51B57C720C89}" type="parTrans" cxnId="{FE4EAAA8-EED7-4483-AB3A-938A2ED4BDD4}">
      <dgm:prSet/>
      <dgm:spPr/>
      <dgm:t>
        <a:bodyPr/>
        <a:lstStyle/>
        <a:p>
          <a:endParaRPr lang="en-US"/>
        </a:p>
      </dgm:t>
    </dgm:pt>
    <dgm:pt modelId="{1018415A-5909-47F1-A97E-6E4744A93FD9}" type="sibTrans" cxnId="{FE4EAAA8-EED7-4483-AB3A-938A2ED4BDD4}">
      <dgm:prSet/>
      <dgm:spPr/>
      <dgm:t>
        <a:bodyPr/>
        <a:lstStyle/>
        <a:p>
          <a:endParaRPr lang="en-US"/>
        </a:p>
      </dgm:t>
    </dgm:pt>
    <dgm:pt modelId="{7F3E5C11-1880-484F-A2A8-55497F5A7CE4}">
      <dgm:prSet/>
      <dgm:spPr/>
      <dgm:t>
        <a:bodyPr/>
        <a:lstStyle/>
        <a:p>
          <a:r>
            <a:rPr lang="en-US" baseline="0"/>
            <a:t>Housing improvement </a:t>
          </a:r>
          <a:endParaRPr lang="en-US"/>
        </a:p>
      </dgm:t>
    </dgm:pt>
    <dgm:pt modelId="{5D982B54-C35C-4D04-B5FE-7F278D53C579}" type="parTrans" cxnId="{3085029B-348C-4269-9002-7F082EB9B1CF}">
      <dgm:prSet/>
      <dgm:spPr/>
      <dgm:t>
        <a:bodyPr/>
        <a:lstStyle/>
        <a:p>
          <a:endParaRPr lang="en-US"/>
        </a:p>
      </dgm:t>
    </dgm:pt>
    <dgm:pt modelId="{0197CA27-55D2-403E-87B2-FE35DB23996B}" type="sibTrans" cxnId="{3085029B-348C-4269-9002-7F082EB9B1CF}">
      <dgm:prSet/>
      <dgm:spPr/>
      <dgm:t>
        <a:bodyPr/>
        <a:lstStyle/>
        <a:p>
          <a:endParaRPr lang="en-US"/>
        </a:p>
      </dgm:t>
    </dgm:pt>
    <dgm:pt modelId="{4B07B651-68D6-4B25-A1FB-15A52196DEC5}">
      <dgm:prSet/>
      <dgm:spPr/>
      <dgm:t>
        <a:bodyPr/>
        <a:lstStyle/>
        <a:p>
          <a:r>
            <a:rPr lang="en-US" baseline="0"/>
            <a:t>Conservation</a:t>
          </a:r>
          <a:endParaRPr lang="en-US"/>
        </a:p>
      </dgm:t>
    </dgm:pt>
    <dgm:pt modelId="{05D618A5-B005-4700-A332-5564CF1E391F}" type="parTrans" cxnId="{EF2D5034-1657-466D-AE5F-3D5EF112F984}">
      <dgm:prSet/>
      <dgm:spPr/>
      <dgm:t>
        <a:bodyPr/>
        <a:lstStyle/>
        <a:p>
          <a:endParaRPr lang="en-US"/>
        </a:p>
      </dgm:t>
    </dgm:pt>
    <dgm:pt modelId="{0CCD57EB-FEF9-40B7-97DD-E1F4E01BEDBF}" type="sibTrans" cxnId="{EF2D5034-1657-466D-AE5F-3D5EF112F984}">
      <dgm:prSet/>
      <dgm:spPr/>
      <dgm:t>
        <a:bodyPr/>
        <a:lstStyle/>
        <a:p>
          <a:endParaRPr lang="en-US"/>
        </a:p>
      </dgm:t>
    </dgm:pt>
    <dgm:pt modelId="{76B1938B-B723-47FB-B48E-4C7D78DE93A3}">
      <dgm:prSet/>
      <dgm:spPr/>
      <dgm:t>
        <a:bodyPr/>
        <a:lstStyle/>
        <a:p>
          <a:r>
            <a:rPr lang="en-US" baseline="0"/>
            <a:t>Planning briefs </a:t>
          </a:r>
          <a:endParaRPr lang="en-US"/>
        </a:p>
      </dgm:t>
    </dgm:pt>
    <dgm:pt modelId="{41360898-B468-437E-82DC-A52F7253B91E}" type="parTrans" cxnId="{822D48FC-BF95-4E37-9497-11128F1BCE1A}">
      <dgm:prSet/>
      <dgm:spPr/>
      <dgm:t>
        <a:bodyPr/>
        <a:lstStyle/>
        <a:p>
          <a:endParaRPr lang="en-US"/>
        </a:p>
      </dgm:t>
    </dgm:pt>
    <dgm:pt modelId="{843923A6-9052-492A-9C42-28E1E023F147}" type="sibTrans" cxnId="{822D48FC-BF95-4E37-9497-11128F1BCE1A}">
      <dgm:prSet/>
      <dgm:spPr/>
      <dgm:t>
        <a:bodyPr/>
        <a:lstStyle/>
        <a:p>
          <a:endParaRPr lang="en-US"/>
        </a:p>
      </dgm:t>
    </dgm:pt>
    <dgm:pt modelId="{19032296-3C1C-4462-912D-DB1DB45BAE6E}">
      <dgm:prSet/>
      <dgm:spPr/>
      <dgm:t>
        <a:bodyPr/>
        <a:lstStyle/>
        <a:p>
          <a:r>
            <a:rPr lang="en-US" baseline="0"/>
            <a:t>Advice in local plans</a:t>
          </a:r>
          <a:endParaRPr lang="en-US"/>
        </a:p>
      </dgm:t>
    </dgm:pt>
    <dgm:pt modelId="{0A4F6180-88A2-4B40-A5F1-8CF05106361A}" type="parTrans" cxnId="{5B154B42-8AB0-423D-B2B8-2C10DC3257C1}">
      <dgm:prSet/>
      <dgm:spPr/>
      <dgm:t>
        <a:bodyPr/>
        <a:lstStyle/>
        <a:p>
          <a:endParaRPr lang="en-US"/>
        </a:p>
      </dgm:t>
    </dgm:pt>
    <dgm:pt modelId="{55C887B3-7408-460F-B483-10F6CADE9F50}" type="sibTrans" cxnId="{5B154B42-8AB0-423D-B2B8-2C10DC3257C1}">
      <dgm:prSet/>
      <dgm:spPr/>
      <dgm:t>
        <a:bodyPr/>
        <a:lstStyle/>
        <a:p>
          <a:endParaRPr lang="en-US"/>
        </a:p>
      </dgm:t>
    </dgm:pt>
    <dgm:pt modelId="{1DE0E321-AE9D-4A29-925E-5BC847259957}" type="pres">
      <dgm:prSet presAssocID="{07E679D5-83CD-4AF1-A137-B7AAEEA45D38}" presName="Name0" presStyleCnt="0">
        <dgm:presLayoutVars>
          <dgm:dir/>
          <dgm:animLvl val="lvl"/>
          <dgm:resizeHandles val="exact"/>
        </dgm:presLayoutVars>
      </dgm:prSet>
      <dgm:spPr/>
    </dgm:pt>
    <dgm:pt modelId="{25BD91F3-E28D-43E5-8BC2-523FDC1B92CC}" type="pres">
      <dgm:prSet presAssocID="{C0493F2A-0EA4-42DC-AED5-076114637AF7}" presName="linNode" presStyleCnt="0"/>
      <dgm:spPr/>
    </dgm:pt>
    <dgm:pt modelId="{7A18454D-3DA4-4F73-9235-7616A9225FDA}" type="pres">
      <dgm:prSet presAssocID="{C0493F2A-0EA4-42DC-AED5-076114637AF7}" presName="parentText" presStyleLbl="node1" presStyleIdx="0" presStyleCnt="10" custScaleX="174572">
        <dgm:presLayoutVars>
          <dgm:chMax val="1"/>
          <dgm:bulletEnabled val="1"/>
        </dgm:presLayoutVars>
      </dgm:prSet>
      <dgm:spPr/>
    </dgm:pt>
    <dgm:pt modelId="{0F8B76AC-EF46-4D51-8E8C-F3E7BF73298A}" type="pres">
      <dgm:prSet presAssocID="{4D608C63-E728-4C2C-A0F4-CDE4B4C41D56}" presName="sp" presStyleCnt="0"/>
      <dgm:spPr/>
    </dgm:pt>
    <dgm:pt modelId="{F18558A9-C238-4C65-B390-DF888F52AA3B}" type="pres">
      <dgm:prSet presAssocID="{3D56D59A-40B4-404D-B2C3-9CADBA0CD191}" presName="linNode" presStyleCnt="0"/>
      <dgm:spPr/>
    </dgm:pt>
    <dgm:pt modelId="{15FCA82A-715E-4AB2-87A3-E4F7BAEBBD75}" type="pres">
      <dgm:prSet presAssocID="{3D56D59A-40B4-404D-B2C3-9CADBA0CD191}" presName="parentText" presStyleLbl="node1" presStyleIdx="1" presStyleCnt="10" custScaleX="175392">
        <dgm:presLayoutVars>
          <dgm:chMax val="1"/>
          <dgm:bulletEnabled val="1"/>
        </dgm:presLayoutVars>
      </dgm:prSet>
      <dgm:spPr/>
    </dgm:pt>
    <dgm:pt modelId="{BAFDFDB1-B2B5-46DE-A5B7-F5D7F3B57664}" type="pres">
      <dgm:prSet presAssocID="{4A0D4EF2-0802-4AFA-BDF9-F21BD5D4BB88}" presName="sp" presStyleCnt="0"/>
      <dgm:spPr/>
    </dgm:pt>
    <dgm:pt modelId="{5C6B5E80-7F2B-4461-A9A8-8E557D1EEF4D}" type="pres">
      <dgm:prSet presAssocID="{431C9C7B-AF0F-4817-A5D9-B3AD69A8233C}" presName="linNode" presStyleCnt="0"/>
      <dgm:spPr/>
    </dgm:pt>
    <dgm:pt modelId="{FC4B2E43-6B74-4E1A-8C19-813481E28D19}" type="pres">
      <dgm:prSet presAssocID="{431C9C7B-AF0F-4817-A5D9-B3AD69A8233C}" presName="parentText" presStyleLbl="node1" presStyleIdx="2" presStyleCnt="10" custScaleX="175304">
        <dgm:presLayoutVars>
          <dgm:chMax val="1"/>
          <dgm:bulletEnabled val="1"/>
        </dgm:presLayoutVars>
      </dgm:prSet>
      <dgm:spPr/>
    </dgm:pt>
    <dgm:pt modelId="{ECB5CCEC-1A31-4BE1-BE97-26DC1E9931C8}" type="pres">
      <dgm:prSet presAssocID="{BF446A19-E2DF-484D-9F91-96565AC90704}" presName="sp" presStyleCnt="0"/>
      <dgm:spPr/>
    </dgm:pt>
    <dgm:pt modelId="{45092BBA-3ABE-4EF6-9DC0-AF8BCB172FF0}" type="pres">
      <dgm:prSet presAssocID="{D1C6A2CE-9E60-4B7E-A5CB-6CFADD443E81}" presName="linNode" presStyleCnt="0"/>
      <dgm:spPr/>
    </dgm:pt>
    <dgm:pt modelId="{8463E41D-0D5A-4A38-B63B-8F53E732CDA5}" type="pres">
      <dgm:prSet presAssocID="{D1C6A2CE-9E60-4B7E-A5CB-6CFADD443E81}" presName="parentText" presStyleLbl="node1" presStyleIdx="3" presStyleCnt="10" custScaleX="175391">
        <dgm:presLayoutVars>
          <dgm:chMax val="1"/>
          <dgm:bulletEnabled val="1"/>
        </dgm:presLayoutVars>
      </dgm:prSet>
      <dgm:spPr/>
    </dgm:pt>
    <dgm:pt modelId="{0215BBD9-6DAC-4195-96E7-42EFDFB8D452}" type="pres">
      <dgm:prSet presAssocID="{AFAFE7FD-4481-4E65-BD7E-F0C75EBB543E}" presName="sp" presStyleCnt="0"/>
      <dgm:spPr/>
    </dgm:pt>
    <dgm:pt modelId="{5CBAC276-3199-4451-ABB9-FCB5473F86C3}" type="pres">
      <dgm:prSet presAssocID="{FA5107EF-D672-4C75-8934-0723F0AC6C1B}" presName="linNode" presStyleCnt="0"/>
      <dgm:spPr/>
    </dgm:pt>
    <dgm:pt modelId="{F77CDDA6-0580-4CBE-A476-1D9D22461907}" type="pres">
      <dgm:prSet presAssocID="{FA5107EF-D672-4C75-8934-0723F0AC6C1B}" presName="parentText" presStyleLbl="node1" presStyleIdx="4" presStyleCnt="10" custScaleX="175304">
        <dgm:presLayoutVars>
          <dgm:chMax val="1"/>
          <dgm:bulletEnabled val="1"/>
        </dgm:presLayoutVars>
      </dgm:prSet>
      <dgm:spPr/>
    </dgm:pt>
    <dgm:pt modelId="{D0356DB1-88B2-4E26-AB75-435983D0F8F1}" type="pres">
      <dgm:prSet presAssocID="{D75C89A6-18A8-4265-9952-9E26DE016587}" presName="sp" presStyleCnt="0"/>
      <dgm:spPr/>
    </dgm:pt>
    <dgm:pt modelId="{6F6197EA-7379-462F-A5B0-30223CB0109F}" type="pres">
      <dgm:prSet presAssocID="{4789B3F4-8A6A-4FD8-B5C5-76ED5B6C0282}" presName="linNode" presStyleCnt="0"/>
      <dgm:spPr/>
    </dgm:pt>
    <dgm:pt modelId="{63471A7D-5A78-4076-9A07-FF608CDC7D7D}" type="pres">
      <dgm:prSet presAssocID="{4789B3F4-8A6A-4FD8-B5C5-76ED5B6C0282}" presName="parentText" presStyleLbl="node1" presStyleIdx="5" presStyleCnt="10" custScaleX="176856">
        <dgm:presLayoutVars>
          <dgm:chMax val="1"/>
          <dgm:bulletEnabled val="1"/>
        </dgm:presLayoutVars>
      </dgm:prSet>
      <dgm:spPr/>
    </dgm:pt>
    <dgm:pt modelId="{343C983E-842F-4885-8B2D-C38F2EE27EEF}" type="pres">
      <dgm:prSet presAssocID="{1018415A-5909-47F1-A97E-6E4744A93FD9}" presName="sp" presStyleCnt="0"/>
      <dgm:spPr/>
    </dgm:pt>
    <dgm:pt modelId="{4E9573F2-AD19-4EAB-8048-9CB09150814E}" type="pres">
      <dgm:prSet presAssocID="{7F3E5C11-1880-484F-A2A8-55497F5A7CE4}" presName="linNode" presStyleCnt="0"/>
      <dgm:spPr/>
    </dgm:pt>
    <dgm:pt modelId="{1AABCFCB-F5C9-4DB7-8D9C-E60544764C74}" type="pres">
      <dgm:prSet presAssocID="{7F3E5C11-1880-484F-A2A8-55497F5A7CE4}" presName="parentText" presStyleLbl="node1" presStyleIdx="6" presStyleCnt="10" custScaleX="176768">
        <dgm:presLayoutVars>
          <dgm:chMax val="1"/>
          <dgm:bulletEnabled val="1"/>
        </dgm:presLayoutVars>
      </dgm:prSet>
      <dgm:spPr/>
    </dgm:pt>
    <dgm:pt modelId="{E91421EA-34E1-4985-98FB-F7DCCDD223C4}" type="pres">
      <dgm:prSet presAssocID="{0197CA27-55D2-403E-87B2-FE35DB23996B}" presName="sp" presStyleCnt="0"/>
      <dgm:spPr/>
    </dgm:pt>
    <dgm:pt modelId="{592203BB-CBC1-4C93-A46A-D5BDBFB143D9}" type="pres">
      <dgm:prSet presAssocID="{4B07B651-68D6-4B25-A1FB-15A52196DEC5}" presName="linNode" presStyleCnt="0"/>
      <dgm:spPr/>
    </dgm:pt>
    <dgm:pt modelId="{1F27BF47-6CBF-4B5F-B0AD-967D6ED5E39C}" type="pres">
      <dgm:prSet presAssocID="{4B07B651-68D6-4B25-A1FB-15A52196DEC5}" presName="parentText" presStyleLbl="node1" presStyleIdx="7" presStyleCnt="10" custScaleX="178232">
        <dgm:presLayoutVars>
          <dgm:chMax val="1"/>
          <dgm:bulletEnabled val="1"/>
        </dgm:presLayoutVars>
      </dgm:prSet>
      <dgm:spPr/>
    </dgm:pt>
    <dgm:pt modelId="{C87F3125-D8B9-44DE-8EDC-D3AE0A4567F2}" type="pres">
      <dgm:prSet presAssocID="{0CCD57EB-FEF9-40B7-97DD-E1F4E01BEDBF}" presName="sp" presStyleCnt="0"/>
      <dgm:spPr/>
    </dgm:pt>
    <dgm:pt modelId="{F7F2B04A-14BA-4C29-8DE1-0B1B56137F0C}" type="pres">
      <dgm:prSet presAssocID="{76B1938B-B723-47FB-B48E-4C7D78DE93A3}" presName="linNode" presStyleCnt="0"/>
      <dgm:spPr/>
    </dgm:pt>
    <dgm:pt modelId="{4BFF78BF-E298-4A7A-9760-D287F4008726}" type="pres">
      <dgm:prSet presAssocID="{76B1938B-B723-47FB-B48E-4C7D78DE93A3}" presName="parentText" presStyleLbl="node1" presStyleIdx="8" presStyleCnt="10" custScaleX="175391" custLinFactNeighborX="1464" custLinFactNeighborY="-5393">
        <dgm:presLayoutVars>
          <dgm:chMax val="1"/>
          <dgm:bulletEnabled val="1"/>
        </dgm:presLayoutVars>
      </dgm:prSet>
      <dgm:spPr/>
    </dgm:pt>
    <dgm:pt modelId="{BEEB43E3-2269-45E0-BBCE-CC87E2966001}" type="pres">
      <dgm:prSet presAssocID="{843923A6-9052-492A-9C42-28E1E023F147}" presName="sp" presStyleCnt="0"/>
      <dgm:spPr/>
    </dgm:pt>
    <dgm:pt modelId="{5768E6BF-5F68-4F71-954A-CD65C98C9ED0}" type="pres">
      <dgm:prSet presAssocID="{19032296-3C1C-4462-912D-DB1DB45BAE6E}" presName="linNode" presStyleCnt="0"/>
      <dgm:spPr/>
    </dgm:pt>
    <dgm:pt modelId="{77988CB5-71AD-4DFB-841F-0CC086C2A501}" type="pres">
      <dgm:prSet presAssocID="{19032296-3C1C-4462-912D-DB1DB45BAE6E}" presName="parentText" presStyleLbl="node1" presStyleIdx="9" presStyleCnt="10" custScaleX="176768">
        <dgm:presLayoutVars>
          <dgm:chMax val="1"/>
          <dgm:bulletEnabled val="1"/>
        </dgm:presLayoutVars>
      </dgm:prSet>
      <dgm:spPr/>
    </dgm:pt>
  </dgm:ptLst>
  <dgm:cxnLst>
    <dgm:cxn modelId="{611A5A00-DD44-4AA9-97BC-23F33726CAD5}" type="presOf" srcId="{07E679D5-83CD-4AF1-A137-B7AAEEA45D38}" destId="{1DE0E321-AE9D-4A29-925E-5BC847259957}" srcOrd="0" destOrd="0" presId="urn:microsoft.com/office/officeart/2005/8/layout/vList5"/>
    <dgm:cxn modelId="{2EB0312E-87B8-4787-BA3E-4F0FE9ED8B8C}" type="presOf" srcId="{4B07B651-68D6-4B25-A1FB-15A52196DEC5}" destId="{1F27BF47-6CBF-4B5F-B0AD-967D6ED5E39C}" srcOrd="0" destOrd="0" presId="urn:microsoft.com/office/officeart/2005/8/layout/vList5"/>
    <dgm:cxn modelId="{EF2D5034-1657-466D-AE5F-3D5EF112F984}" srcId="{07E679D5-83CD-4AF1-A137-B7AAEEA45D38}" destId="{4B07B651-68D6-4B25-A1FB-15A52196DEC5}" srcOrd="7" destOrd="0" parTransId="{05D618A5-B005-4700-A332-5564CF1E391F}" sibTransId="{0CCD57EB-FEF9-40B7-97DD-E1F4E01BEDBF}"/>
    <dgm:cxn modelId="{FC936C36-4577-413B-B28E-7A3DCD5549CC}" type="presOf" srcId="{76B1938B-B723-47FB-B48E-4C7D78DE93A3}" destId="{4BFF78BF-E298-4A7A-9760-D287F4008726}" srcOrd="0" destOrd="0" presId="urn:microsoft.com/office/officeart/2005/8/layout/vList5"/>
    <dgm:cxn modelId="{1962A03C-2F05-4FFB-B6E2-120111224F43}" srcId="{07E679D5-83CD-4AF1-A137-B7AAEEA45D38}" destId="{FA5107EF-D672-4C75-8934-0723F0AC6C1B}" srcOrd="4" destOrd="0" parTransId="{886B8AD2-C93D-4BA0-A904-E3B6B4F589C0}" sibTransId="{D75C89A6-18A8-4265-9952-9E26DE016587}"/>
    <dgm:cxn modelId="{5B154B42-8AB0-423D-B2B8-2C10DC3257C1}" srcId="{07E679D5-83CD-4AF1-A137-B7AAEEA45D38}" destId="{19032296-3C1C-4462-912D-DB1DB45BAE6E}" srcOrd="9" destOrd="0" parTransId="{0A4F6180-88A2-4B40-A5F1-8CF05106361A}" sibTransId="{55C887B3-7408-460F-B483-10F6CADE9F50}"/>
    <dgm:cxn modelId="{A2E3634E-A52A-4842-AE38-0CD14CED9EAD}" srcId="{07E679D5-83CD-4AF1-A137-B7AAEEA45D38}" destId="{3D56D59A-40B4-404D-B2C3-9CADBA0CD191}" srcOrd="1" destOrd="0" parTransId="{6B622A9A-A0EC-4F73-BC1A-A061D1831D71}" sibTransId="{4A0D4EF2-0802-4AFA-BDF9-F21BD5D4BB88}"/>
    <dgm:cxn modelId="{8AF9836F-9C74-4458-B979-8C8A239A3297}" srcId="{07E679D5-83CD-4AF1-A137-B7AAEEA45D38}" destId="{D1C6A2CE-9E60-4B7E-A5CB-6CFADD443E81}" srcOrd="3" destOrd="0" parTransId="{1FD5E3A5-298E-43F1-B044-09C3EF164090}" sibTransId="{AFAFE7FD-4481-4E65-BD7E-F0C75EBB543E}"/>
    <dgm:cxn modelId="{DBF5E752-E570-42FB-B5B7-0A423A6E7607}" type="presOf" srcId="{D1C6A2CE-9E60-4B7E-A5CB-6CFADD443E81}" destId="{8463E41D-0D5A-4A38-B63B-8F53E732CDA5}" srcOrd="0" destOrd="0" presId="urn:microsoft.com/office/officeart/2005/8/layout/vList5"/>
    <dgm:cxn modelId="{51A42658-758F-4DBD-8CFE-CA8ECE7DD974}" srcId="{07E679D5-83CD-4AF1-A137-B7AAEEA45D38}" destId="{431C9C7B-AF0F-4817-A5D9-B3AD69A8233C}" srcOrd="2" destOrd="0" parTransId="{4511ABA1-AFF6-40E4-8571-5C267E55ECBC}" sibTransId="{BF446A19-E2DF-484D-9F91-96565AC90704}"/>
    <dgm:cxn modelId="{7C529E89-0DB6-42C6-B336-D6656CF0AB34}" type="presOf" srcId="{FA5107EF-D672-4C75-8934-0723F0AC6C1B}" destId="{F77CDDA6-0580-4CBE-A476-1D9D22461907}" srcOrd="0" destOrd="0" presId="urn:microsoft.com/office/officeart/2005/8/layout/vList5"/>
    <dgm:cxn modelId="{B25CA493-DAE1-429E-8074-19DF5B4AC270}" type="presOf" srcId="{7F3E5C11-1880-484F-A2A8-55497F5A7CE4}" destId="{1AABCFCB-F5C9-4DB7-8D9C-E60544764C74}" srcOrd="0" destOrd="0" presId="urn:microsoft.com/office/officeart/2005/8/layout/vList5"/>
    <dgm:cxn modelId="{3085029B-348C-4269-9002-7F082EB9B1CF}" srcId="{07E679D5-83CD-4AF1-A137-B7AAEEA45D38}" destId="{7F3E5C11-1880-484F-A2A8-55497F5A7CE4}" srcOrd="6" destOrd="0" parTransId="{5D982B54-C35C-4D04-B5FE-7F278D53C579}" sibTransId="{0197CA27-55D2-403E-87B2-FE35DB23996B}"/>
    <dgm:cxn modelId="{FE4EAAA8-EED7-4483-AB3A-938A2ED4BDD4}" srcId="{07E679D5-83CD-4AF1-A137-B7AAEEA45D38}" destId="{4789B3F4-8A6A-4FD8-B5C5-76ED5B6C0282}" srcOrd="5" destOrd="0" parTransId="{F26B4FF1-4550-4714-AF2F-51B57C720C89}" sibTransId="{1018415A-5909-47F1-A97E-6E4744A93FD9}"/>
    <dgm:cxn modelId="{AD427BB2-8CA9-4006-AD78-4ECE91992A3B}" type="presOf" srcId="{C0493F2A-0EA4-42DC-AED5-076114637AF7}" destId="{7A18454D-3DA4-4F73-9235-7616A9225FDA}" srcOrd="0" destOrd="0" presId="urn:microsoft.com/office/officeart/2005/8/layout/vList5"/>
    <dgm:cxn modelId="{6C8AFADC-9E35-47D1-B0F6-F6856B1A3A07}" type="presOf" srcId="{3D56D59A-40B4-404D-B2C3-9CADBA0CD191}" destId="{15FCA82A-715E-4AB2-87A3-E4F7BAEBBD75}" srcOrd="0" destOrd="0" presId="urn:microsoft.com/office/officeart/2005/8/layout/vList5"/>
    <dgm:cxn modelId="{E98B35E6-2FB3-49A8-949F-656F619E0335}" type="presOf" srcId="{431C9C7B-AF0F-4817-A5D9-B3AD69A8233C}" destId="{FC4B2E43-6B74-4E1A-8C19-813481E28D19}" srcOrd="0" destOrd="0" presId="urn:microsoft.com/office/officeart/2005/8/layout/vList5"/>
    <dgm:cxn modelId="{1997B7E8-1F7A-41A1-B7C1-E114DA9554E8}" type="presOf" srcId="{19032296-3C1C-4462-912D-DB1DB45BAE6E}" destId="{77988CB5-71AD-4DFB-841F-0CC086C2A501}" srcOrd="0" destOrd="0" presId="urn:microsoft.com/office/officeart/2005/8/layout/vList5"/>
    <dgm:cxn modelId="{B49D4FEB-0FE8-4418-B309-BAE6858C520F}" type="presOf" srcId="{4789B3F4-8A6A-4FD8-B5C5-76ED5B6C0282}" destId="{63471A7D-5A78-4076-9A07-FF608CDC7D7D}" srcOrd="0" destOrd="0" presId="urn:microsoft.com/office/officeart/2005/8/layout/vList5"/>
    <dgm:cxn modelId="{EBBCC5F1-4F73-46B2-9735-7E2E8DC17C95}" srcId="{07E679D5-83CD-4AF1-A137-B7AAEEA45D38}" destId="{C0493F2A-0EA4-42DC-AED5-076114637AF7}" srcOrd="0" destOrd="0" parTransId="{DE5E6BE4-5E26-4786-962D-A81B6F695C13}" sibTransId="{4D608C63-E728-4C2C-A0F4-CDE4B4C41D56}"/>
    <dgm:cxn modelId="{822D48FC-BF95-4E37-9497-11128F1BCE1A}" srcId="{07E679D5-83CD-4AF1-A137-B7AAEEA45D38}" destId="{76B1938B-B723-47FB-B48E-4C7D78DE93A3}" srcOrd="8" destOrd="0" parTransId="{41360898-B468-437E-82DC-A52F7253B91E}" sibTransId="{843923A6-9052-492A-9C42-28E1E023F147}"/>
    <dgm:cxn modelId="{E73A787E-BFF2-4226-8D65-2104D8DC97A3}" type="presParOf" srcId="{1DE0E321-AE9D-4A29-925E-5BC847259957}" destId="{25BD91F3-E28D-43E5-8BC2-523FDC1B92CC}" srcOrd="0" destOrd="0" presId="urn:microsoft.com/office/officeart/2005/8/layout/vList5"/>
    <dgm:cxn modelId="{AEC49B9C-2B94-4F69-A2E6-DD54BD012AB0}" type="presParOf" srcId="{25BD91F3-E28D-43E5-8BC2-523FDC1B92CC}" destId="{7A18454D-3DA4-4F73-9235-7616A9225FDA}" srcOrd="0" destOrd="0" presId="urn:microsoft.com/office/officeart/2005/8/layout/vList5"/>
    <dgm:cxn modelId="{3978E6C4-548C-4CC4-9C56-98B473F87727}" type="presParOf" srcId="{1DE0E321-AE9D-4A29-925E-5BC847259957}" destId="{0F8B76AC-EF46-4D51-8E8C-F3E7BF73298A}" srcOrd="1" destOrd="0" presId="urn:microsoft.com/office/officeart/2005/8/layout/vList5"/>
    <dgm:cxn modelId="{08607F21-53D7-4EB2-A60B-17E4DAFC8A41}" type="presParOf" srcId="{1DE0E321-AE9D-4A29-925E-5BC847259957}" destId="{F18558A9-C238-4C65-B390-DF888F52AA3B}" srcOrd="2" destOrd="0" presId="urn:microsoft.com/office/officeart/2005/8/layout/vList5"/>
    <dgm:cxn modelId="{85E675C8-E6DE-4ADA-9580-12C11DAC9AA7}" type="presParOf" srcId="{F18558A9-C238-4C65-B390-DF888F52AA3B}" destId="{15FCA82A-715E-4AB2-87A3-E4F7BAEBBD75}" srcOrd="0" destOrd="0" presId="urn:microsoft.com/office/officeart/2005/8/layout/vList5"/>
    <dgm:cxn modelId="{27CD2A1C-5900-4BE2-B0D0-07CA6EFA2296}" type="presParOf" srcId="{1DE0E321-AE9D-4A29-925E-5BC847259957}" destId="{BAFDFDB1-B2B5-46DE-A5B7-F5D7F3B57664}" srcOrd="3" destOrd="0" presId="urn:microsoft.com/office/officeart/2005/8/layout/vList5"/>
    <dgm:cxn modelId="{64060FEA-1E0A-4696-B25F-DBFB9727113B}" type="presParOf" srcId="{1DE0E321-AE9D-4A29-925E-5BC847259957}" destId="{5C6B5E80-7F2B-4461-A9A8-8E557D1EEF4D}" srcOrd="4" destOrd="0" presId="urn:microsoft.com/office/officeart/2005/8/layout/vList5"/>
    <dgm:cxn modelId="{97D8854A-A1BA-46BF-8F09-061992C3DF20}" type="presParOf" srcId="{5C6B5E80-7F2B-4461-A9A8-8E557D1EEF4D}" destId="{FC4B2E43-6B74-4E1A-8C19-813481E28D19}" srcOrd="0" destOrd="0" presId="urn:microsoft.com/office/officeart/2005/8/layout/vList5"/>
    <dgm:cxn modelId="{289F9700-6325-4C2A-BEDC-7E872E4E4D3D}" type="presParOf" srcId="{1DE0E321-AE9D-4A29-925E-5BC847259957}" destId="{ECB5CCEC-1A31-4BE1-BE97-26DC1E9931C8}" srcOrd="5" destOrd="0" presId="urn:microsoft.com/office/officeart/2005/8/layout/vList5"/>
    <dgm:cxn modelId="{FAFCB560-3D3F-4B3C-9DA0-541C68E0BDC6}" type="presParOf" srcId="{1DE0E321-AE9D-4A29-925E-5BC847259957}" destId="{45092BBA-3ABE-4EF6-9DC0-AF8BCB172FF0}" srcOrd="6" destOrd="0" presId="urn:microsoft.com/office/officeart/2005/8/layout/vList5"/>
    <dgm:cxn modelId="{4E3C0AEF-A47C-40B2-8CB8-3C965C150051}" type="presParOf" srcId="{45092BBA-3ABE-4EF6-9DC0-AF8BCB172FF0}" destId="{8463E41D-0D5A-4A38-B63B-8F53E732CDA5}" srcOrd="0" destOrd="0" presId="urn:microsoft.com/office/officeart/2005/8/layout/vList5"/>
    <dgm:cxn modelId="{7F97E4E3-B3B3-4F58-9374-699ADE204956}" type="presParOf" srcId="{1DE0E321-AE9D-4A29-925E-5BC847259957}" destId="{0215BBD9-6DAC-4195-96E7-42EFDFB8D452}" srcOrd="7" destOrd="0" presId="urn:microsoft.com/office/officeart/2005/8/layout/vList5"/>
    <dgm:cxn modelId="{CCA323E3-B53A-48E0-AA9A-E597BCAAC489}" type="presParOf" srcId="{1DE0E321-AE9D-4A29-925E-5BC847259957}" destId="{5CBAC276-3199-4451-ABB9-FCB5473F86C3}" srcOrd="8" destOrd="0" presId="urn:microsoft.com/office/officeart/2005/8/layout/vList5"/>
    <dgm:cxn modelId="{70A1DE90-5892-424C-AEAB-E35E2F3A5B80}" type="presParOf" srcId="{5CBAC276-3199-4451-ABB9-FCB5473F86C3}" destId="{F77CDDA6-0580-4CBE-A476-1D9D22461907}" srcOrd="0" destOrd="0" presId="urn:microsoft.com/office/officeart/2005/8/layout/vList5"/>
    <dgm:cxn modelId="{92370FD9-95BF-4704-BA09-76489DF6AA89}" type="presParOf" srcId="{1DE0E321-AE9D-4A29-925E-5BC847259957}" destId="{D0356DB1-88B2-4E26-AB75-435983D0F8F1}" srcOrd="9" destOrd="0" presId="urn:microsoft.com/office/officeart/2005/8/layout/vList5"/>
    <dgm:cxn modelId="{FE01A483-D223-4C6D-96A7-0FB999C38996}" type="presParOf" srcId="{1DE0E321-AE9D-4A29-925E-5BC847259957}" destId="{6F6197EA-7379-462F-A5B0-30223CB0109F}" srcOrd="10" destOrd="0" presId="urn:microsoft.com/office/officeart/2005/8/layout/vList5"/>
    <dgm:cxn modelId="{3C8E4B0D-CEAA-41E5-BB73-03A4ED077117}" type="presParOf" srcId="{6F6197EA-7379-462F-A5B0-30223CB0109F}" destId="{63471A7D-5A78-4076-9A07-FF608CDC7D7D}" srcOrd="0" destOrd="0" presId="urn:microsoft.com/office/officeart/2005/8/layout/vList5"/>
    <dgm:cxn modelId="{8342DB2A-69F3-44FA-9AFE-3A444EC85490}" type="presParOf" srcId="{1DE0E321-AE9D-4A29-925E-5BC847259957}" destId="{343C983E-842F-4885-8B2D-C38F2EE27EEF}" srcOrd="11" destOrd="0" presId="urn:microsoft.com/office/officeart/2005/8/layout/vList5"/>
    <dgm:cxn modelId="{9E8C92B3-D18B-4C4D-AD57-C40309601321}" type="presParOf" srcId="{1DE0E321-AE9D-4A29-925E-5BC847259957}" destId="{4E9573F2-AD19-4EAB-8048-9CB09150814E}" srcOrd="12" destOrd="0" presId="urn:microsoft.com/office/officeart/2005/8/layout/vList5"/>
    <dgm:cxn modelId="{71C1B2FD-A403-439F-9BB3-AE4DC17141D0}" type="presParOf" srcId="{4E9573F2-AD19-4EAB-8048-9CB09150814E}" destId="{1AABCFCB-F5C9-4DB7-8D9C-E60544764C74}" srcOrd="0" destOrd="0" presId="urn:microsoft.com/office/officeart/2005/8/layout/vList5"/>
    <dgm:cxn modelId="{1708947E-7685-4E07-BD60-3E14577D12E1}" type="presParOf" srcId="{1DE0E321-AE9D-4A29-925E-5BC847259957}" destId="{E91421EA-34E1-4985-98FB-F7DCCDD223C4}" srcOrd="13" destOrd="0" presId="urn:microsoft.com/office/officeart/2005/8/layout/vList5"/>
    <dgm:cxn modelId="{4117CB99-7BBF-4C8D-81E8-2EA1C512B5CA}" type="presParOf" srcId="{1DE0E321-AE9D-4A29-925E-5BC847259957}" destId="{592203BB-CBC1-4C93-A46A-D5BDBFB143D9}" srcOrd="14" destOrd="0" presId="urn:microsoft.com/office/officeart/2005/8/layout/vList5"/>
    <dgm:cxn modelId="{5F73E54E-3822-497E-890A-6CD99275F31B}" type="presParOf" srcId="{592203BB-CBC1-4C93-A46A-D5BDBFB143D9}" destId="{1F27BF47-6CBF-4B5F-B0AD-967D6ED5E39C}" srcOrd="0" destOrd="0" presId="urn:microsoft.com/office/officeart/2005/8/layout/vList5"/>
    <dgm:cxn modelId="{D3DE0DFC-412E-481C-A90A-D537101DA47D}" type="presParOf" srcId="{1DE0E321-AE9D-4A29-925E-5BC847259957}" destId="{C87F3125-D8B9-44DE-8EDC-D3AE0A4567F2}" srcOrd="15" destOrd="0" presId="urn:microsoft.com/office/officeart/2005/8/layout/vList5"/>
    <dgm:cxn modelId="{2017AEBE-E12E-4F6F-9DA1-632D97B340F4}" type="presParOf" srcId="{1DE0E321-AE9D-4A29-925E-5BC847259957}" destId="{F7F2B04A-14BA-4C29-8DE1-0B1B56137F0C}" srcOrd="16" destOrd="0" presId="urn:microsoft.com/office/officeart/2005/8/layout/vList5"/>
    <dgm:cxn modelId="{82A9760F-A6BD-4E06-8887-0145E68D9FF3}" type="presParOf" srcId="{F7F2B04A-14BA-4C29-8DE1-0B1B56137F0C}" destId="{4BFF78BF-E298-4A7A-9760-D287F4008726}" srcOrd="0" destOrd="0" presId="urn:microsoft.com/office/officeart/2005/8/layout/vList5"/>
    <dgm:cxn modelId="{ECCF90B5-FC59-4320-A30D-DF33CD460B1C}" type="presParOf" srcId="{1DE0E321-AE9D-4A29-925E-5BC847259957}" destId="{BEEB43E3-2269-45E0-BBCE-CC87E2966001}" srcOrd="17" destOrd="0" presId="urn:microsoft.com/office/officeart/2005/8/layout/vList5"/>
    <dgm:cxn modelId="{2252D9E4-EBD3-4236-A91D-24853E648816}" type="presParOf" srcId="{1DE0E321-AE9D-4A29-925E-5BC847259957}" destId="{5768E6BF-5F68-4F71-954A-CD65C98C9ED0}" srcOrd="18" destOrd="0" presId="urn:microsoft.com/office/officeart/2005/8/layout/vList5"/>
    <dgm:cxn modelId="{3189ACAE-0BF9-4816-8080-CB3B42145EDE}" type="presParOf" srcId="{5768E6BF-5F68-4F71-954A-CD65C98C9ED0}" destId="{77988CB5-71AD-4DFB-841F-0CC086C2A50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74FEB-DBC4-4B88-84A0-B9E3D00DA393}">
      <dsp:nvSpPr>
        <dsp:cNvPr id="0" name=""/>
        <dsp:cNvSpPr/>
      </dsp:nvSpPr>
      <dsp:spPr>
        <a:xfrm>
          <a:off x="3277" y="63578"/>
          <a:ext cx="3195529" cy="691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baseline="0" dirty="0"/>
            <a:t>District plans</a:t>
          </a:r>
          <a:r>
            <a:rPr lang="en-US" sz="2400" kern="1200" baseline="0" dirty="0"/>
            <a:t> </a:t>
          </a:r>
          <a:endParaRPr lang="en-US" sz="2400" kern="1200" dirty="0"/>
        </a:p>
      </dsp:txBody>
      <dsp:txXfrm>
        <a:off x="3277" y="63578"/>
        <a:ext cx="3195529" cy="691200"/>
      </dsp:txXfrm>
    </dsp:sp>
    <dsp:sp modelId="{04B3F331-321C-4684-AED7-5D9992C240C2}">
      <dsp:nvSpPr>
        <dsp:cNvPr id="0" name=""/>
        <dsp:cNvSpPr/>
      </dsp:nvSpPr>
      <dsp:spPr>
        <a:xfrm>
          <a:off x="3277" y="754778"/>
          <a:ext cx="3195529" cy="435631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 dirty="0"/>
            <a:t> are the comprehensive planning of relatively large areas, usually where change will take place in a piecemeal fashion over a long period</a:t>
          </a:r>
          <a:endParaRPr lang="en-US" sz="2400" kern="1200" dirty="0"/>
        </a:p>
      </dsp:txBody>
      <dsp:txXfrm>
        <a:off x="3277" y="754778"/>
        <a:ext cx="3195529" cy="4356315"/>
      </dsp:txXfrm>
    </dsp:sp>
    <dsp:sp modelId="{9A7E3499-3CAF-4CFF-94F3-F4BA66F3EAAE}">
      <dsp:nvSpPr>
        <dsp:cNvPr id="0" name=""/>
        <dsp:cNvSpPr/>
      </dsp:nvSpPr>
      <dsp:spPr>
        <a:xfrm>
          <a:off x="3646180" y="63578"/>
          <a:ext cx="3195529" cy="691200"/>
        </a:xfrm>
        <a:prstGeom prst="rect">
          <a:avLst/>
        </a:prstGeom>
        <a:solidFill>
          <a:schemeClr val="accent4">
            <a:hueOff val="-764177"/>
            <a:satOff val="-5123"/>
            <a:lumOff val="-5295"/>
            <a:alphaOff val="0"/>
          </a:schemeClr>
        </a:solidFill>
        <a:ln w="34925" cap="flat" cmpd="sng" algn="in">
          <a:solidFill>
            <a:schemeClr val="accent4">
              <a:hueOff val="-764177"/>
              <a:satOff val="-5123"/>
              <a:lumOff val="-52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baseline="0" dirty="0"/>
            <a:t>Action area plans</a:t>
          </a:r>
          <a:endParaRPr lang="en-US" sz="2400" kern="1200" dirty="0"/>
        </a:p>
      </dsp:txBody>
      <dsp:txXfrm>
        <a:off x="3646180" y="63578"/>
        <a:ext cx="3195529" cy="691200"/>
      </dsp:txXfrm>
    </dsp:sp>
    <dsp:sp modelId="{D1F38B7A-53C9-4FB1-8337-B37EEE194F3D}">
      <dsp:nvSpPr>
        <dsp:cNvPr id="0" name=""/>
        <dsp:cNvSpPr/>
      </dsp:nvSpPr>
      <dsp:spPr>
        <a:xfrm>
          <a:off x="3646180" y="754778"/>
          <a:ext cx="3195529" cy="4356315"/>
        </a:xfrm>
        <a:prstGeom prst="rect">
          <a:avLst/>
        </a:prstGeom>
        <a:solidFill>
          <a:schemeClr val="accent4">
            <a:tint val="40000"/>
            <a:alpha val="90000"/>
            <a:hueOff val="-724163"/>
            <a:satOff val="-9914"/>
            <a:lumOff val="-1313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-724163"/>
              <a:satOff val="-9914"/>
              <a:lumOff val="-1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 dirty="0"/>
            <a:t>are for the comprehensive, planning of the areas indicated in the structure plan for improvement, redevelopment or new development or combinations of these actions, starting within a period of ten years; </a:t>
          </a:r>
          <a:endParaRPr lang="en-US" sz="2400" kern="1200" dirty="0"/>
        </a:p>
      </dsp:txBody>
      <dsp:txXfrm>
        <a:off x="3646180" y="754778"/>
        <a:ext cx="3195529" cy="4356315"/>
      </dsp:txXfrm>
    </dsp:sp>
    <dsp:sp modelId="{DDF4D8AB-96D8-47A6-97FD-F261F8BA9EE1}">
      <dsp:nvSpPr>
        <dsp:cNvPr id="0" name=""/>
        <dsp:cNvSpPr/>
      </dsp:nvSpPr>
      <dsp:spPr>
        <a:xfrm>
          <a:off x="7289084" y="63578"/>
          <a:ext cx="3195529" cy="691200"/>
        </a:xfrm>
        <a:prstGeom prst="rect">
          <a:avLst/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 w="34925" cap="flat" cmpd="sng" algn="in">
          <a:solidFill>
            <a:schemeClr val="accent4">
              <a:hueOff val="-1528355"/>
              <a:satOff val="-10245"/>
              <a:lumOff val="-10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baseline="0" dirty="0"/>
            <a:t>Subject plans</a:t>
          </a:r>
          <a:r>
            <a:rPr lang="en-US" sz="2400" kern="1200" baseline="0" dirty="0"/>
            <a:t> </a:t>
          </a:r>
          <a:endParaRPr lang="en-US" sz="2400" kern="1200" dirty="0"/>
        </a:p>
      </dsp:txBody>
      <dsp:txXfrm>
        <a:off x="7289084" y="63578"/>
        <a:ext cx="3195529" cy="691200"/>
      </dsp:txXfrm>
    </dsp:sp>
    <dsp:sp modelId="{6365A76A-501D-4F57-8337-3A7F3F92EA76}">
      <dsp:nvSpPr>
        <dsp:cNvPr id="0" name=""/>
        <dsp:cNvSpPr/>
      </dsp:nvSpPr>
      <dsp:spPr>
        <a:xfrm>
          <a:off x="7289084" y="754778"/>
          <a:ext cx="3195529" cy="4356315"/>
        </a:xfrm>
        <a:prstGeom prst="rect">
          <a:avLst/>
        </a:prstGeom>
        <a:solidFill>
          <a:schemeClr val="accent4">
            <a:tint val="40000"/>
            <a:alpha val="90000"/>
            <a:hueOff val="-1448327"/>
            <a:satOff val="-19828"/>
            <a:lumOff val="-2626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-1448327"/>
              <a:satOff val="-19828"/>
              <a:lumOff val="-26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 dirty="0"/>
            <a:t>are for dealing with particular planning aspects in advance of the preparation of a comprehensive plan or where a comprehensive plan is not needed.</a:t>
          </a:r>
          <a:endParaRPr lang="en-US" sz="2400" kern="1200" dirty="0"/>
        </a:p>
      </dsp:txBody>
      <dsp:txXfrm>
        <a:off x="7289084" y="754778"/>
        <a:ext cx="3195529" cy="43563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C2BBC-20F1-43EE-AA17-0CC1F5178C5A}">
      <dsp:nvSpPr>
        <dsp:cNvPr id="0" name=""/>
        <dsp:cNvSpPr/>
      </dsp:nvSpPr>
      <dsp:spPr>
        <a:xfrm rot="18000000">
          <a:off x="1372" y="2637051"/>
          <a:ext cx="2916842" cy="1895947"/>
        </a:xfrm>
        <a:prstGeom prst="round2Same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5560" rIns="10668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baseline="0"/>
            <a:t>Applying strategy of structure plan</a:t>
          </a:r>
          <a:r>
            <a:rPr lang="en-US" sz="2800" kern="1200" baseline="0"/>
            <a:t> </a:t>
          </a:r>
          <a:endParaRPr lang="en-US" sz="2800" kern="1200"/>
        </a:p>
      </dsp:txBody>
      <dsp:txXfrm>
        <a:off x="134002" y="2706466"/>
        <a:ext cx="2731736" cy="1803394"/>
      </dsp:txXfrm>
    </dsp:sp>
    <dsp:sp modelId="{D8056835-A273-4532-826B-768928A3359C}">
      <dsp:nvSpPr>
        <dsp:cNvPr id="0" name=""/>
        <dsp:cNvSpPr/>
      </dsp:nvSpPr>
      <dsp:spPr>
        <a:xfrm rot="20400000">
          <a:off x="2580258" y="473109"/>
          <a:ext cx="2916842" cy="1895947"/>
        </a:xfrm>
        <a:prstGeom prst="round2SameRect">
          <a:avLst/>
        </a:prstGeom>
        <a:solidFill>
          <a:schemeClr val="accent3">
            <a:hueOff val="-411354"/>
            <a:satOff val="-7224"/>
            <a:lumOff val="-13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5560" rIns="10668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baseline="0"/>
            <a:t>Providing detailed basis for development control</a:t>
          </a:r>
          <a:endParaRPr lang="en-US" sz="2800" kern="1200"/>
        </a:p>
      </dsp:txBody>
      <dsp:txXfrm>
        <a:off x="2688638" y="562871"/>
        <a:ext cx="2731736" cy="1803394"/>
      </dsp:txXfrm>
    </dsp:sp>
    <dsp:sp modelId="{298F3B91-3C42-43AC-9716-7553EE9CD40E}">
      <dsp:nvSpPr>
        <dsp:cNvPr id="0" name=""/>
        <dsp:cNvSpPr/>
      </dsp:nvSpPr>
      <dsp:spPr>
        <a:xfrm rot="1200000">
          <a:off x="5946755" y="473109"/>
          <a:ext cx="2916842" cy="1895947"/>
        </a:xfrm>
        <a:prstGeom prst="round2SameRect">
          <a:avLst/>
        </a:prstGeom>
        <a:solidFill>
          <a:schemeClr val="accent3">
            <a:hueOff val="-822709"/>
            <a:satOff val="-14447"/>
            <a:lumOff val="-26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5560" rIns="10668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baseline="0"/>
            <a:t>Providing basis for co-ordinating development</a:t>
          </a:r>
          <a:r>
            <a:rPr lang="en-US" sz="2800" kern="1200" baseline="0"/>
            <a:t> </a:t>
          </a:r>
          <a:endParaRPr lang="en-US" sz="2800" kern="1200"/>
        </a:p>
      </dsp:txBody>
      <dsp:txXfrm>
        <a:off x="6023481" y="562871"/>
        <a:ext cx="2731736" cy="1803394"/>
      </dsp:txXfrm>
    </dsp:sp>
    <dsp:sp modelId="{EEA0E9FE-441E-487B-9A86-A2CF8CA95C6C}">
      <dsp:nvSpPr>
        <dsp:cNvPr id="0" name=""/>
        <dsp:cNvSpPr/>
      </dsp:nvSpPr>
      <dsp:spPr>
        <a:xfrm rot="3600000">
          <a:off x="8525641" y="2637051"/>
          <a:ext cx="2916842" cy="1895947"/>
        </a:xfrm>
        <a:prstGeom prst="round2SameRect">
          <a:avLst/>
        </a:prstGeom>
        <a:solidFill>
          <a:schemeClr val="accent3">
            <a:hueOff val="-1234063"/>
            <a:satOff val="-21671"/>
            <a:lumOff val="-39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5560" rIns="10668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baseline="0"/>
            <a:t>Bringing local and detailed planning issues before public</a:t>
          </a:r>
          <a:r>
            <a:rPr lang="en-US" sz="2800" kern="1200" baseline="0"/>
            <a:t> </a:t>
          </a:r>
          <a:endParaRPr lang="en-US" sz="2800" kern="1200"/>
        </a:p>
      </dsp:txBody>
      <dsp:txXfrm>
        <a:off x="8578117" y="2706466"/>
        <a:ext cx="2731736" cy="1803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8454D-3DA4-4F73-9235-7616A9225FDA}">
      <dsp:nvSpPr>
        <dsp:cNvPr id="0" name=""/>
        <dsp:cNvSpPr/>
      </dsp:nvSpPr>
      <dsp:spPr>
        <a:xfrm>
          <a:off x="1884210" y="3166"/>
          <a:ext cx="6608625" cy="5138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Local plans and local authority areas </a:t>
          </a:r>
          <a:endParaRPr lang="en-US" sz="2400" kern="1200" dirty="0"/>
        </a:p>
      </dsp:txBody>
      <dsp:txXfrm>
        <a:off x="1909292" y="28248"/>
        <a:ext cx="6558461" cy="463638"/>
      </dsp:txXfrm>
    </dsp:sp>
    <dsp:sp modelId="{15FCA82A-715E-4AB2-87A3-E4F7BAEBBD75}">
      <dsp:nvSpPr>
        <dsp:cNvPr id="0" name=""/>
        <dsp:cNvSpPr/>
      </dsp:nvSpPr>
      <dsp:spPr>
        <a:xfrm>
          <a:off x="1884210" y="542658"/>
          <a:ext cx="6639667" cy="513802"/>
        </a:xfrm>
        <a:prstGeom prst="roundRect">
          <a:avLst/>
        </a:prstGeom>
        <a:solidFill>
          <a:schemeClr val="accent3">
            <a:hueOff val="-137118"/>
            <a:satOff val="-2408"/>
            <a:lumOff val="-44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/>
            <a:t>Decision documents </a:t>
          </a:r>
          <a:endParaRPr lang="en-US" sz="2400" kern="1200"/>
        </a:p>
      </dsp:txBody>
      <dsp:txXfrm>
        <a:off x="1909292" y="567740"/>
        <a:ext cx="6589503" cy="463638"/>
      </dsp:txXfrm>
    </dsp:sp>
    <dsp:sp modelId="{FC4B2E43-6B74-4E1A-8C19-813481E28D19}">
      <dsp:nvSpPr>
        <dsp:cNvPr id="0" name=""/>
        <dsp:cNvSpPr/>
      </dsp:nvSpPr>
      <dsp:spPr>
        <a:xfrm>
          <a:off x="1884210" y="1082150"/>
          <a:ext cx="6636336" cy="513802"/>
        </a:xfrm>
        <a:prstGeom prst="roundRect">
          <a:avLst/>
        </a:prstGeom>
        <a:solidFill>
          <a:schemeClr val="accent3">
            <a:hueOff val="-274236"/>
            <a:satOff val="-4816"/>
            <a:lumOff val="-8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 dirty="0"/>
            <a:t>Decision level appropriate to local plans </a:t>
          </a:r>
          <a:endParaRPr lang="en-US" sz="2300" kern="1200" dirty="0"/>
        </a:p>
      </dsp:txBody>
      <dsp:txXfrm>
        <a:off x="1909292" y="1107232"/>
        <a:ext cx="6586172" cy="463638"/>
      </dsp:txXfrm>
    </dsp:sp>
    <dsp:sp modelId="{8463E41D-0D5A-4A38-B63B-8F53E732CDA5}">
      <dsp:nvSpPr>
        <dsp:cNvPr id="0" name=""/>
        <dsp:cNvSpPr/>
      </dsp:nvSpPr>
      <dsp:spPr>
        <a:xfrm>
          <a:off x="1884210" y="1621642"/>
          <a:ext cx="6639629" cy="513802"/>
        </a:xfrm>
        <a:prstGeom prst="roundRect">
          <a:avLst/>
        </a:prstGeom>
        <a:solidFill>
          <a:schemeClr val="accent3">
            <a:hueOff val="-411354"/>
            <a:satOff val="-7224"/>
            <a:lumOff val="-13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Reasoning behind decisions </a:t>
          </a:r>
          <a:endParaRPr lang="en-US" sz="2300" kern="1200"/>
        </a:p>
      </dsp:txBody>
      <dsp:txXfrm>
        <a:off x="1909292" y="1646724"/>
        <a:ext cx="6589465" cy="463638"/>
      </dsp:txXfrm>
    </dsp:sp>
    <dsp:sp modelId="{F77CDDA6-0580-4CBE-A476-1D9D22461907}">
      <dsp:nvSpPr>
        <dsp:cNvPr id="0" name=""/>
        <dsp:cNvSpPr/>
      </dsp:nvSpPr>
      <dsp:spPr>
        <a:xfrm>
          <a:off x="1884210" y="2161135"/>
          <a:ext cx="6636336" cy="513802"/>
        </a:xfrm>
        <a:prstGeom prst="roundRect">
          <a:avLst/>
        </a:prstGeom>
        <a:solidFill>
          <a:schemeClr val="accent3">
            <a:hueOff val="-548473"/>
            <a:satOff val="-9632"/>
            <a:lumOff val="-174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Development control policies </a:t>
          </a:r>
          <a:endParaRPr lang="en-US" sz="2300" kern="1200"/>
        </a:p>
      </dsp:txBody>
      <dsp:txXfrm>
        <a:off x="1909292" y="2186217"/>
        <a:ext cx="6586172" cy="463638"/>
      </dsp:txXfrm>
    </dsp:sp>
    <dsp:sp modelId="{63471A7D-5A78-4076-9A07-FF608CDC7D7D}">
      <dsp:nvSpPr>
        <dsp:cNvPr id="0" name=""/>
        <dsp:cNvSpPr/>
      </dsp:nvSpPr>
      <dsp:spPr>
        <a:xfrm>
          <a:off x="1884210" y="2700627"/>
          <a:ext cx="6695089" cy="513802"/>
        </a:xfrm>
        <a:prstGeom prst="roundRect">
          <a:avLst/>
        </a:prstGeom>
        <a:solidFill>
          <a:schemeClr val="accent3">
            <a:hueOff val="-685591"/>
            <a:satOff val="-12039"/>
            <a:lumOff val="-218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Acquisition </a:t>
          </a:r>
          <a:endParaRPr lang="en-US" sz="2300" kern="1200"/>
        </a:p>
      </dsp:txBody>
      <dsp:txXfrm>
        <a:off x="1909292" y="2725709"/>
        <a:ext cx="6644925" cy="463638"/>
      </dsp:txXfrm>
    </dsp:sp>
    <dsp:sp modelId="{1AABCFCB-F5C9-4DB7-8D9C-E60544764C74}">
      <dsp:nvSpPr>
        <dsp:cNvPr id="0" name=""/>
        <dsp:cNvSpPr/>
      </dsp:nvSpPr>
      <dsp:spPr>
        <a:xfrm>
          <a:off x="1884210" y="3240119"/>
          <a:ext cx="6691757" cy="513802"/>
        </a:xfrm>
        <a:prstGeom prst="roundRect">
          <a:avLst/>
        </a:prstGeom>
        <a:solidFill>
          <a:schemeClr val="accent3">
            <a:hueOff val="-822709"/>
            <a:satOff val="-14447"/>
            <a:lumOff val="-26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Housing improvement </a:t>
          </a:r>
          <a:endParaRPr lang="en-US" sz="2300" kern="1200"/>
        </a:p>
      </dsp:txBody>
      <dsp:txXfrm>
        <a:off x="1909292" y="3265201"/>
        <a:ext cx="6641593" cy="463638"/>
      </dsp:txXfrm>
    </dsp:sp>
    <dsp:sp modelId="{1F27BF47-6CBF-4B5F-B0AD-967D6ED5E39C}">
      <dsp:nvSpPr>
        <dsp:cNvPr id="0" name=""/>
        <dsp:cNvSpPr/>
      </dsp:nvSpPr>
      <dsp:spPr>
        <a:xfrm>
          <a:off x="1884210" y="3779612"/>
          <a:ext cx="6747179" cy="513802"/>
        </a:xfrm>
        <a:prstGeom prst="roundRect">
          <a:avLst/>
        </a:prstGeom>
        <a:solidFill>
          <a:schemeClr val="accent3">
            <a:hueOff val="-959827"/>
            <a:satOff val="-16855"/>
            <a:lumOff val="-30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Conservation</a:t>
          </a:r>
          <a:endParaRPr lang="en-US" sz="2300" kern="1200"/>
        </a:p>
      </dsp:txBody>
      <dsp:txXfrm>
        <a:off x="1909292" y="3804694"/>
        <a:ext cx="6697015" cy="463638"/>
      </dsp:txXfrm>
    </dsp:sp>
    <dsp:sp modelId="{4BFF78BF-E298-4A7A-9760-D287F4008726}">
      <dsp:nvSpPr>
        <dsp:cNvPr id="0" name=""/>
        <dsp:cNvSpPr/>
      </dsp:nvSpPr>
      <dsp:spPr>
        <a:xfrm>
          <a:off x="1939631" y="4291395"/>
          <a:ext cx="6639629" cy="513802"/>
        </a:xfrm>
        <a:prstGeom prst="roundRect">
          <a:avLst/>
        </a:prstGeom>
        <a:solidFill>
          <a:schemeClr val="accent3">
            <a:hueOff val="-1096945"/>
            <a:satOff val="-19263"/>
            <a:lumOff val="-348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Planning briefs </a:t>
          </a:r>
          <a:endParaRPr lang="en-US" sz="2300" kern="1200"/>
        </a:p>
      </dsp:txBody>
      <dsp:txXfrm>
        <a:off x="1964713" y="4316477"/>
        <a:ext cx="6589465" cy="463638"/>
      </dsp:txXfrm>
    </dsp:sp>
    <dsp:sp modelId="{77988CB5-71AD-4DFB-841F-0CC086C2A501}">
      <dsp:nvSpPr>
        <dsp:cNvPr id="0" name=""/>
        <dsp:cNvSpPr/>
      </dsp:nvSpPr>
      <dsp:spPr>
        <a:xfrm>
          <a:off x="1884210" y="4858596"/>
          <a:ext cx="6691757" cy="513802"/>
        </a:xfrm>
        <a:prstGeom prst="roundRect">
          <a:avLst/>
        </a:prstGeom>
        <a:solidFill>
          <a:schemeClr val="accent3">
            <a:hueOff val="-1234063"/>
            <a:satOff val="-21671"/>
            <a:lumOff val="-39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Advice in local plans</a:t>
          </a:r>
          <a:endParaRPr lang="en-US" sz="2300" kern="1200"/>
        </a:p>
      </dsp:txBody>
      <dsp:txXfrm>
        <a:off x="1909292" y="4883678"/>
        <a:ext cx="6641593" cy="463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380316-EF19-45CD-8B5F-5A441DF578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Master Planning-II (Local Plans)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009387-B3C7-4FF0-8F85-E36425F524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F14585-4EBB-4CA2-9016-5F7B019ACF40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2315D7-FDCB-46CC-9AC8-F0D1CCF1F6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98842-7095-41F4-B5DD-8BC5A35FB7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A26432-A535-4FC7-B37A-2C83E5803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4FA2A5-EE18-43E3-81CF-037AA4A3AB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Master Planning-II (Local Plans)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559C7-856C-478A-B251-0C4E542CABE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430F1D-9C2B-4BA2-B9DB-AD286FEC7E3F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40ECB52-3E7E-4274-B5C2-7E10BF21D6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A25E1D-1224-4959-A47D-98EB05595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77CA9-A9A4-4551-AAA0-A5F6E4224B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2FE83-8AB2-4EBA-897E-3ED9829A92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C6A44D-F92F-4ED9-9DAD-4D274DFD4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6757E768-FFD6-4DF7-90AB-10669C3C246A}"/>
              </a:ext>
            </a:extLst>
          </p:cNvPr>
          <p:cNvGrpSpPr>
            <a:grpSpLocks/>
          </p:cNvGrpSpPr>
          <p:nvPr/>
        </p:nvGrpSpPr>
        <p:grpSpPr bwMode="auto">
          <a:xfrm>
            <a:off x="752475" y="744538"/>
            <a:ext cx="10674350" cy="5349875"/>
            <a:chOff x="752858" y="744469"/>
            <a:chExt cx="10674117" cy="5349671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AA546C92-CFC5-4469-B7BF-E5BC2459E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>
                <a:gd name="T0" fmla="*/ 8761 w 10000"/>
                <a:gd name="T1" fmla="*/ 0 h 10000"/>
                <a:gd name="T2" fmla="*/ 10000 w 10000"/>
                <a:gd name="T3" fmla="*/ 0 h 10000"/>
                <a:gd name="T4" fmla="*/ 10000 w 10000"/>
                <a:gd name="T5" fmla="*/ 10000 h 10000"/>
                <a:gd name="T6" fmla="*/ 0 w 10000"/>
                <a:gd name="T7" fmla="*/ 10000 h 10000"/>
                <a:gd name="T8" fmla="*/ 0 w 10000"/>
                <a:gd name="T9" fmla="*/ 9126 h 10000"/>
                <a:gd name="T10" fmla="*/ 8761 w 10000"/>
                <a:gd name="T11" fmla="*/ 9127 h 10000"/>
                <a:gd name="T12" fmla="*/ 8761 w 10000"/>
                <a:gd name="T13" fmla="*/ 0 h 1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8A938A5-C083-4609-9519-4EB945A3C2BD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>
                <a:gd name="T0" fmla="*/ 8763 w 10002"/>
                <a:gd name="T1" fmla="*/ 0 h 10000"/>
                <a:gd name="T2" fmla="*/ 10002 w 10002"/>
                <a:gd name="T3" fmla="*/ 0 h 10000"/>
                <a:gd name="T4" fmla="*/ 10002 w 10002"/>
                <a:gd name="T5" fmla="*/ 10000 h 10000"/>
                <a:gd name="T6" fmla="*/ 2 w 10002"/>
                <a:gd name="T7" fmla="*/ 10000 h 10000"/>
                <a:gd name="T8" fmla="*/ 0 w 10002"/>
                <a:gd name="T9" fmla="*/ 9125 h 10000"/>
                <a:gd name="T10" fmla="*/ 8763 w 10002"/>
                <a:gd name="T11" fmla="*/ 9128 h 10000"/>
                <a:gd name="T12" fmla="*/ 8763 w 10002"/>
                <a:gd name="T13" fmla="*/ 0 h 1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43A12-6C96-495F-BDC9-B87FFF215D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2475" y="6453188"/>
            <a:ext cx="1608138" cy="404812"/>
          </a:xfrm>
        </p:spPr>
        <p:txBody>
          <a:bodyPr/>
          <a:lstStyle>
            <a:lvl1pPr>
              <a:defRPr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D45DB04-32C3-4A3A-862B-2E6DE8F742FF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3FE34D-FB74-4477-85E7-987D6CED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F18357-2AE6-495B-9075-5A0DB398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913A37-9474-40EA-B52A-C802A9D39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90BAC-7F3B-4975-9836-4A4C7B22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6747-05E0-417A-9199-95888F9360BD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A5D4-9FD8-450F-A2CF-92D024A6B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3ABCB-92E6-4AC2-8851-E747108D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8268F-E4C5-4767-ADBF-71A920BF1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6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1DF4E-EFD1-490F-BAE6-CB0F31C10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D9090-0775-47A4-B0E4-123A07F892DB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EE4E7-7861-43B8-8C99-5EB2E080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7D2F5-E4B1-4632-95C7-D08995C8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75127-8363-4028-9961-451E8B0CB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3A8CF-C8A5-42C2-B733-5AE4D2A0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EE492-A243-41EC-9CB5-D5F060FD94EB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CB768-4A7B-4E48-AEB9-FDF8A2AB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864B8-2E8A-43A0-BAE8-C683349F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13BA-ABCE-43BF-B2BC-2DE846085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 title="Crop Mark">
            <a:extLst>
              <a:ext uri="{FF2B5EF4-FFF2-40B4-BE49-F238E27FC236}">
                <a16:creationId xmlns:a16="http://schemas.microsoft.com/office/drawing/2014/main" id="{1DB608AD-C3FD-4976-9FEF-99A7D2217BC6}"/>
              </a:ext>
            </a:extLst>
          </p:cNvPr>
          <p:cNvSpPr/>
          <p:nvPr/>
        </p:nvSpPr>
        <p:spPr bwMode="auto">
          <a:xfrm>
            <a:off x="8151813" y="1685925"/>
            <a:ext cx="3275012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D9E03D-59BF-4E94-93D4-74F6F9867E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8188" y="6453188"/>
            <a:ext cx="1622425" cy="404812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0E260A-6A1E-4AF1-AB84-CC644AA7239A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67FD26-2F4A-4BF3-9D50-D5F80ACF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43508E-4F48-4DC0-A7E7-75D90E34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7BCA4C-1D32-46AC-9E21-FB451094E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6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0A91D6-AE3B-4F25-98AD-D9F9D600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764A-CE2E-4C47-84EB-2B1B742CC96B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B92074-0F4D-4A80-B563-9A678063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0A6558-4F73-4E32-81D8-E34E41F6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1194-053F-4069-B35D-DF221D5B7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8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C43DD27-A65B-4D8B-BFA3-4FC58EB4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A0FB-7642-42E8-84BE-483DF31501CD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7C7BDBD-B340-43BD-AC6E-BF17ED55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B72DD7-612A-4078-81FC-8BEC58268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50408-6714-4C8A-9EBB-6D2FEDBCD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59B6522-5B95-4D99-B963-B6B50D15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941D8-0698-4A91-BF40-38CE0314396D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D3E0214-4A8A-4D61-9CE0-933585F9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F7028A-7654-46BC-BE30-7AEF4D4C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2F54-393E-40BF-9562-B2C975D64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4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B9134CD-0011-4224-9EC4-584FCC759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BBAE-1D7C-4F22-B4D1-A6F49DA76DCD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0548F9A-966B-4489-A1A8-6B4B0E51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13C628-B442-4E2F-BC34-F3DAB0CCD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2063-68AA-4DD7-9C0C-70C757B06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5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title="Background Shape">
            <a:extLst>
              <a:ext uri="{FF2B5EF4-FFF2-40B4-BE49-F238E27FC236}">
                <a16:creationId xmlns:a16="http://schemas.microsoft.com/office/drawing/2014/main" id="{6AC6D600-70C4-408E-A7CF-6D8C7B57E83C}"/>
              </a:ext>
            </a:extLst>
          </p:cNvPr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 title="Divider Bar">
            <a:extLst>
              <a:ext uri="{FF2B5EF4-FFF2-40B4-BE49-F238E27FC236}">
                <a16:creationId xmlns:a16="http://schemas.microsoft.com/office/drawing/2014/main" id="{1A9D8CC2-DA33-4849-AD29-95AC8CB0758A}"/>
              </a:ext>
            </a:extLst>
          </p:cNvPr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EF5FEFD-EE5A-41CB-A9FA-8D6638D88D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5357B3-E714-4848-93DB-B597641A8673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BB5100A-1C45-4742-A2DC-FBB8A84C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7B52F4A-7294-4D77-80A9-8DBD112F6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824321-A2A4-431A-9FE9-1881FDE3E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5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title="Background Shape">
            <a:extLst>
              <a:ext uri="{FF2B5EF4-FFF2-40B4-BE49-F238E27FC236}">
                <a16:creationId xmlns:a16="http://schemas.microsoft.com/office/drawing/2014/main" id="{6530B410-AFB4-440F-9B3C-99BA3A33AF72}"/>
              </a:ext>
            </a:extLst>
          </p:cNvPr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 title="Divider Bar">
            <a:extLst>
              <a:ext uri="{FF2B5EF4-FFF2-40B4-BE49-F238E27FC236}">
                <a16:creationId xmlns:a16="http://schemas.microsoft.com/office/drawing/2014/main" id="{A61A3AE1-6B4D-41D6-A85E-4954B74592B0}"/>
              </a:ext>
            </a:extLst>
          </p:cNvPr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465922C-979C-4B2C-84EF-CEFAEC034B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B1746C-F267-4E5B-BAA3-EA3257B88D1F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C46F426-CE0C-470F-AEC7-83BF0237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FD959C0-F486-4A43-94E7-DA40BA70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9EB637-602C-4E52-87DC-BF550BB04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8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628883A-9275-4829-AA3A-35661BB73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F076988-53EB-4F45-9749-29230297C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257C3-BDC3-454D-B494-1FD664C16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90650" y="6453188"/>
            <a:ext cx="1204913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646C13A-6DD1-41AF-9EFB-1E44BC70FC4B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EE5E6-4253-407A-8472-45AD9EFB0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4013" y="6453188"/>
            <a:ext cx="628015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860A1-3CEA-4328-92D0-1B5707FA8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72613" y="6453188"/>
            <a:ext cx="159702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A7859AE-4BC1-42F0-BEFC-55BD63954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D090BF7F-CCE2-4A5F-BA2B-9440249D689B}"/>
              </a:ext>
            </a:extLst>
          </p:cNvPr>
          <p:cNvSpPr/>
          <p:nvPr/>
        </p:nvSpPr>
        <p:spPr>
          <a:xfrm>
            <a:off x="477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hf hdr="0" dt="0"/>
  <p:txStyles>
    <p:titleStyle>
      <a:lvl1pPr algn="l" rtl="0" fontAlgn="base">
        <a:lnSpc>
          <a:spcPct val="89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anose="02040503050406030204" pitchFamily="18" charset="0"/>
        </a:defRPr>
      </a:lvl2pPr>
      <a:lvl3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anose="02040503050406030204" pitchFamily="18" charset="0"/>
        </a:defRPr>
      </a:lvl3pPr>
      <a:lvl4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anose="02040503050406030204" pitchFamily="18" charset="0"/>
        </a:defRPr>
      </a:lvl4pPr>
      <a:lvl5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82588" indent="-382588" algn="l" rtl="0" fontAlgn="base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i="1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FFE82-4770-449C-914E-6C55490A9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713" y="1789113"/>
            <a:ext cx="8766175" cy="2097087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LECTURE:1</a:t>
            </a:r>
            <a:br>
              <a:rPr lang="en-US" dirty="0"/>
            </a:br>
            <a:r>
              <a:rPr lang="en-US" dirty="0"/>
              <a:t>LOCAL PLANS </a:t>
            </a:r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D8FC214A-9029-4EB0-9831-B42BDF4F7C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79700" y="4884738"/>
            <a:ext cx="6832600" cy="10858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dirty="0"/>
              <a:t>Subject: Master Planning –II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</p:txBody>
      </p:sp>
      <p:pic>
        <p:nvPicPr>
          <p:cNvPr id="8196" name="Picture 3" descr="Image result">
            <a:extLst>
              <a:ext uri="{FF2B5EF4-FFF2-40B4-BE49-F238E27FC236}">
                <a16:creationId xmlns:a16="http://schemas.microsoft.com/office/drawing/2014/main" id="{C9DF3E7C-ACF6-494B-BC57-D6F2D2C2D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275" y="-19050"/>
            <a:ext cx="1736725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F02F212-3D1C-4A1B-A166-C0C55217F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Contents of Lecture 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685098A-D1AF-4EB6-B5FC-BAD5AA6B36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Introduction </a:t>
            </a:r>
          </a:p>
          <a:p>
            <a:r>
              <a:rPr lang="en-US" altLang="en-US"/>
              <a:t>Types of local plans</a:t>
            </a:r>
          </a:p>
          <a:p>
            <a:r>
              <a:rPr lang="en-US" altLang="en-US"/>
              <a:t>Functions </a:t>
            </a:r>
          </a:p>
          <a:p>
            <a:r>
              <a:rPr lang="en-US" altLang="en-US"/>
              <a:t>General considerations </a:t>
            </a:r>
          </a:p>
        </p:txBody>
      </p:sp>
      <p:sp>
        <p:nvSpPr>
          <p:cNvPr id="9220" name="Slide Number Placeholder 6">
            <a:extLst>
              <a:ext uri="{FF2B5EF4-FFF2-40B4-BE49-F238E27FC236}">
                <a16:creationId xmlns:a16="http://schemas.microsoft.com/office/drawing/2014/main" id="{7814923B-B2D3-4D52-8991-488CC0373E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B7F1D2-3798-48C0-9624-D9E1005DFC78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9221" name="Footer Placeholder 3">
            <a:extLst>
              <a:ext uri="{FF2B5EF4-FFF2-40B4-BE49-F238E27FC236}">
                <a16:creationId xmlns:a16="http://schemas.microsoft.com/office/drawing/2014/main" id="{4B3AFB2A-E9C4-41E0-BF0E-03BB98A5C6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04850" y="6453188"/>
            <a:ext cx="6280150" cy="40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4E9268C-EA62-4BFC-A133-021559A4E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9601200" cy="1485900"/>
          </a:xfrm>
        </p:spPr>
        <p:txBody>
          <a:bodyPr/>
          <a:lstStyle/>
          <a:p>
            <a:r>
              <a:rPr lang="en-US" altLang="en-US" b="1"/>
              <a:t>2) Types of plan </a:t>
            </a:r>
            <a:br>
              <a:rPr lang="en-US" altLang="en-US"/>
            </a:br>
            <a:endParaRPr lang="en-US" alt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3AF722-695F-4A82-8732-C8E59601DB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599" y="1302327"/>
          <a:ext cx="10487891" cy="5174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Slide Number Placeholder 6">
            <a:extLst>
              <a:ext uri="{FF2B5EF4-FFF2-40B4-BE49-F238E27FC236}">
                <a16:creationId xmlns:a16="http://schemas.microsoft.com/office/drawing/2014/main" id="{367B408A-5556-4EE7-81DB-531CF82F8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F35448-F25B-4635-9676-78F2B805F641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0245" name="Footer Placeholder 2">
            <a:extLst>
              <a:ext uri="{FF2B5EF4-FFF2-40B4-BE49-F238E27FC236}">
                <a16:creationId xmlns:a16="http://schemas.microsoft.com/office/drawing/2014/main" id="{74D9163B-48AB-47C5-806F-1984D63F33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9138" y="6453188"/>
            <a:ext cx="6280150" cy="40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A2C3D6E-3CC5-447A-B56E-DF18D6D87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3) Functions of Local Plan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D21461-E551-4D23-A29C-EF5C096AE6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599" y="1754908"/>
          <a:ext cx="11443856" cy="5006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8" name="Slide Number Placeholder 6">
            <a:extLst>
              <a:ext uri="{FF2B5EF4-FFF2-40B4-BE49-F238E27FC236}">
                <a16:creationId xmlns:a16="http://schemas.microsoft.com/office/drawing/2014/main" id="{73BAF10D-A383-4F70-A20F-9079D4E7F8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0A03C7-1B9C-4C5C-946E-BC66743EF142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269" name="Footer Placeholder 2">
            <a:extLst>
              <a:ext uri="{FF2B5EF4-FFF2-40B4-BE49-F238E27FC236}">
                <a16:creationId xmlns:a16="http://schemas.microsoft.com/office/drawing/2014/main" id="{7C47BB98-62D0-4D5C-842E-ED249D00F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630488" y="6453188"/>
            <a:ext cx="6280150" cy="40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36083C2-B51E-442D-B387-6742DEE75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79388"/>
            <a:ext cx="9601200" cy="1485900"/>
          </a:xfrm>
        </p:spPr>
        <p:txBody>
          <a:bodyPr/>
          <a:lstStyle/>
          <a:p>
            <a:r>
              <a:rPr lang="en-US" altLang="en-US" b="1"/>
              <a:t>4) General Considerations </a:t>
            </a:r>
            <a:br>
              <a:rPr lang="en-US" altLang="en-US"/>
            </a:br>
            <a:endParaRPr lang="en-US" alt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E722BD9-A0F2-4620-9D27-75FD48AB57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302327"/>
          <a:ext cx="10515600" cy="5375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Slide Number Placeholder 5">
            <a:extLst>
              <a:ext uri="{FF2B5EF4-FFF2-40B4-BE49-F238E27FC236}">
                <a16:creationId xmlns:a16="http://schemas.microsoft.com/office/drawing/2014/main" id="{D58F7A70-0AF8-433A-80D9-4DC2628C87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4F0106-6B61-4282-8A79-1C9D0AF6CABE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2293" name="Footer Placeholder 2">
            <a:extLst>
              <a:ext uri="{FF2B5EF4-FFF2-40B4-BE49-F238E27FC236}">
                <a16:creationId xmlns:a16="http://schemas.microsoft.com/office/drawing/2014/main" id="{A4CDDAE4-54A3-4A16-B560-2F14835D2D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9138" y="6453188"/>
            <a:ext cx="6280150" cy="40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348</TotalTime>
  <Words>197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Cambria</vt:lpstr>
      <vt:lpstr>Franklin Gothic Book</vt:lpstr>
      <vt:lpstr>Crop</vt:lpstr>
      <vt:lpstr>LECTURE:1 LOCAL PLANS </vt:lpstr>
      <vt:lpstr>Contents of Lecture </vt:lpstr>
      <vt:lpstr>2) Types of plan  </vt:lpstr>
      <vt:lpstr>3) Functions of Local Plan </vt:lpstr>
      <vt:lpstr>4) General Considerations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LECTURE:1 LOCAL PLANS</dc:title>
  <dc:creator>User</dc:creator>
  <cp:lastModifiedBy>User</cp:lastModifiedBy>
  <cp:revision>14</cp:revision>
  <dcterms:created xsi:type="dcterms:W3CDTF">2020-04-14T14:59:55Z</dcterms:created>
  <dcterms:modified xsi:type="dcterms:W3CDTF">2020-04-29T10:11:23Z</dcterms:modified>
</cp:coreProperties>
</file>